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89"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6" r:id="rId28"/>
    <p:sldId id="281" r:id="rId29"/>
    <p:sldId id="282" r:id="rId30"/>
    <p:sldId id="283" r:id="rId31"/>
    <p:sldId id="284" r:id="rId32"/>
    <p:sldId id="290" r:id="rId33"/>
    <p:sldId id="285" r:id="rId34"/>
    <p:sldId id="288"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87" d="100"/>
          <a:sy n="87" d="100"/>
        </p:scale>
        <p:origin x="57"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6:29.945"/>
    </inkml:context>
    <inkml:brush xml:id="br0">
      <inkml:brushProperty name="width" value="0.025" units="cm"/>
      <inkml:brushProperty name="height" value="0.025" units="cm"/>
      <inkml:brushProperty name="color" value="#00A0D7"/>
    </inkml:brush>
  </inkml:definitions>
  <inkml:trace contextRef="#ctx0" brushRef="#br0">4866 78 24575,'-16'1'0,"-29"5"0,0 0 0,-30 0 0,-164 7 0,118-12 0,-95-3 0,133-5 0,-24-1 0,-325 9 0,337 7 0,3-1 0,-229-7 0,283-2 0,2-2 0,-68-15 0,49 7 0,-39-8 0,48 9 0,0 2 0,0 1 0,-54 0 0,-164 9 0,247 0 0,-1 2 0,0 0 0,1 0 0,-1 2 0,1 0 0,-20 10 0,35-14 0,-7 2 0,-1-1 0,0 1 0,0-2 0,0 1 0,-11-1 0,-53-2 0,31 0 0,-361 0 0,383 0 0,0-1 0,1-2 0,-1 0 0,-20-7 0,18 4 0,0 2 0,-1 0 0,-23-1 0,-32 4 0,-75-6 0,-95 1 0,166 8 0,60-1 0,0 1 0,1 2 0,-1 0 0,1 1 0,0 2 0,0 0 0,0 1 0,-37 18 0,-47 17 0,79-33 0,15-4 0,1 1 0,0-1 0,-1 2 0,-13 10 0,-40 35 0,52-41 0,0-1 0,2-1 0,0 0 0,1 1 0,-11 13 0,18-19 0,0-1 0,1 1 0,0-1 0,0 1 0,0 0 0,0 0 0,1 0 0,0 0 0,-1 0 0,1 0 0,1 0 0,-1 1 0,1-1 0,-1 0 0,1 6 0,1-6 0,0-1 0,0 0 0,0 1 0,0-1 0,0 0 0,0 1 0,1-1 0,0 0 0,0 0 0,0 0 0,3 4 0,2 0 0,-1 0 0,15 12 0,-15-14 0,0-1 0,1 0 0,-1 0 0,1 0 0,-1-1 0,14 5 0,-16-7 0,0 1 0,-1 0 0,0 0 0,1 0 0,-1 1 0,0-1 0,0 1 0,-1 0 0,1 0 0,0 0 0,2 4 0,-2-4 0,-1 1 0,1-1 0,1 0 0,-1 1 0,0-1 0,1-1 0,-1 1 0,1 0 0,4 1 0,4 1 0,13 6 0,38 10 0,13-8 0,-54-10 0,-4-1 0,-11-1 0,0-1 0,0 1 0,0 1 0,0 0 0,0 0 0,0 0 0,0 1 0,12 6 0,-11-5 0,1 1 0,-1-1 0,1-1 0,0 0 0,0 0 0,0-1 0,1 0 0,15 1 0,7-1 0,40-4 0,-19 0 0,246 2 0,-284-1 0,1 0 0,-1-1 0,23-7 0,14-2 0,22 4 0,131 5 0,-99 4 0,-29-1 0,81-2 0,-103-6 0,13-1 0,11 8 0,-36 0 0,59-6 0,21-2 0,-51 6 0,9-5 0,45-2 0,721 9 0,-377 0 0,-459 0 0,1 1 0,-1 0 0,1 0 0,-1 1 0,0 1 0,0 0 0,0 0 0,0 1 0,0 1 0,17 9 0,-16-6 0,0-1 0,1-1 0,0 0 0,0 0 0,0-1 0,22 4 0,-12-5 0,1 0 0,0-2 0,26-1 0,-2-2 0,0-2 0,49-9 0,-15-9 0,-1 0 0,-66 17 0,0 0 0,0-2 0,18-7 0,14-6 0,53-24 0,-46 19 0,-51 22 0,1 0 0,-1 0 0,0-1 0,0 1 0,0-1 0,0 0 0,0 1 0,0-1 0,-1 0 0,1-1 0,-1 1 0,3-7 0,3-5 0,9-27 0,-15 34 0,3-6 0,-1-1 0,-1 1 0,0-1 0,1-27 0,-5-63 0,-1 39 0,2 60 20,0-1 0,-1 1 0,0-1 0,0 1 0,-4-12 0,5 17-77,-1-1 0,0 0 0,1 1 0,-1-1-1,0 1 1,0-1 0,0 1 0,0-1 0,0 1 0,0-1 0,0 1 0,0 0-1,-1 0 1,1 0 0,-1 0 0,1 0 0,-1 0 0,1 0 0,-1 0 0,1 0 0,-1 1-1,0-1 1,1 0 0,-1 1 0,-3-1 0,-4 2-6769</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2:39:10.273"/>
    </inkml:context>
    <inkml:brush xml:id="br0">
      <inkml:brushProperty name="width" value="0.05" units="cm"/>
      <inkml:brushProperty name="height" value="0.05" units="cm"/>
      <inkml:brushProperty name="color" value="#E71224"/>
    </inkml:brush>
  </inkml:definitions>
  <inkml:trace contextRef="#ctx0" brushRef="#br0">4 747 24575,'330'0'0,"-289"-2"0,58-11 0,-73 10 0,-16 0 0,1 0 0,-1-1 0,0 0 0,0 0 0,0-1 0,0 0 0,-1-1 0,11-8 0,31-17 0,-46 29 0,9-5 0,19-12 0,-30 16 0,1 1 0,-1-1 0,0 0 0,0 0 0,0 0 0,0 0 0,-1 0 0,1-1 0,-1 1 0,3-7 0,6-18 0,-2 0 0,-1-1 0,4-35 0,-5 28 0,16-52 0,-19 76 0,0 0 0,0 0 0,-2 0 0,3-20 0,-5 28 0,1 0 0,-2-1 0,1 1 0,0 0 0,-1 0 0,0 0 0,0 0 0,0 0 0,0 0 0,-1 0 0,0 1 0,0-1 0,0 0 0,0 1 0,0-1 0,-1 1 0,-5-6 0,-2-3 0,0 1 0,1-2 0,-15-24 0,22 33 0,-1 1 0,0-1 0,0 1 0,0-1 0,-1 1 0,1 0 0,-1 0 0,0 1 0,0-1 0,0 1 0,0 0 0,0 0 0,-7-3 0,-5 0 0,-1 1 0,-23-4 0,12 3 0,-7-1 0,-69-4 0,-36 11 0,59 0 0,67-1 0,0 1 0,0 0 0,-23 6 0,32-6 0,-1 1 0,0-1 0,1 2 0,0-1 0,-1 0 0,1 1 0,0 0 0,0 1 0,1-1 0,-1 1 0,-6 5 0,-7 11 0,7-9 0,-16 22 0,24-29 0,0 1 0,1-1 0,-1 1 0,1 0 0,0-1 0,0 1 0,1 0 0,0 0 0,-2 7 0,0 28 0,5 76 0,0-40 0,-2 104-1365,0-157-5461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2:39:22.533"/>
    </inkml:context>
    <inkml:brush xml:id="br0">
      <inkml:brushProperty name="width" value="0.05" units="cm"/>
      <inkml:brushProperty name="height" value="0.05" units="cm"/>
      <inkml:brushProperty name="color" value="#E71224"/>
    </inkml:brush>
  </inkml:definitions>
  <inkml:trace contextRef="#ctx0" brushRef="#br0">1 0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4:29:52.113"/>
    </inkml:context>
    <inkml:brush xml:id="br0">
      <inkml:brushProperty name="width" value="0.025" units="cm"/>
      <inkml:brushProperty name="height" value="0.025" units="cm"/>
      <inkml:brushProperty name="color" value="#E71224"/>
    </inkml:brush>
  </inkml:definitions>
  <inkml:trace contextRef="#ctx0" brushRef="#br0">0 1 24575,'26'1'0,"-1"2"0,0 1 0,24 7 0,-13-4 0,-5 0 0,1-1 0,0-2 0,1-1 0,-1-2 0,0-1 0,44-6 0,-36 2 0,64 0 0,-20 2 0,-16-6 0,24 1 0,421 7 0,-490 1 0,29 5 0,6 1 0,-32-4 0,43 9 0,-43-6 0,44 4 0,183-8 0,-130-4 0,533 2 0,-622-1 0,68-13 0,-29 2 0,-32 9-1365,-21 2-5461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4:29:55.939"/>
    </inkml:context>
    <inkml:brush xml:id="br0">
      <inkml:brushProperty name="width" value="0.025" units="cm"/>
      <inkml:brushProperty name="height" value="0.025" units="cm"/>
      <inkml:brushProperty name="color" value="#E71224"/>
    </inkml:brush>
  </inkml:definitions>
  <inkml:trace contextRef="#ctx0" brushRef="#br0">1 32 24575,'1070'0'0,"-1041"1"0,30 6 0,29 1 0,750-9 0,-798-1 0,57-10 0,-24 2 0,-7 2 0,-10 1 0,0 1 0,90 4 0,-134 4 0,0 1 0,0 0 0,0 0 0,0 1 0,-1 1 0,0 0 0,0 1 0,0 0 0,0 0 0,11 11 0,-10-10-195,-1-1 0,1 1 0,1-2 0,-1 0 0,1 0 0,15 3 0,-10-4-6631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52.242"/>
    </inkml:context>
    <inkml:brush xml:id="br0">
      <inkml:brushProperty name="width" value="0.025" units="cm"/>
      <inkml:brushProperty name="height" value="0.025" units="cm"/>
      <inkml:brushProperty name="color" value="#E71224"/>
    </inkml:brush>
  </inkml:definitions>
  <inkml:trace contextRef="#ctx0" brushRef="#br0">1 1 24575,'3'1'0,"0"0"0,1 0 0,-1 0 0,0 0 0,0 0 0,3 3 0,4 0 0,-6-2 0,-1 0 0,0 0 0,1 1 0,-1-1 0,0 1 0,0-1 0,0 1 0,-1 0 0,1 0 0,-1 0 0,0 0 0,1 1 0,-2-1 0,1 1 0,0-1 0,-1 1 0,1 0 0,-1-1 0,0 1 0,0 0 0,0 0 0,-1 0 0,0 0 0,1 0 0,-1 0 0,-1 4 0,1-5 0,-1-1 0,0 1 0,0-1 0,0 1 0,0-1 0,0 1 0,0-1 0,-1 1 0,1-1 0,-1 0 0,0 0 0,1 0 0,-1 0 0,-4 3 0,-12 17 0,17-21 0,1 0 0,-1 0 0,1 1 0,-1-1 0,1 0 0,0 0 0,0 1 0,-1-1 0,1 0 0,0 1 0,0-1 0,0 0 0,0 0 0,0 1 0,1-1 0,-1 0 0,0 0 0,0 1 0,1 0 0,1 2 0,0 0 0,0 0 0,1-1 0,-1 1 0,1-1 0,-1 1 0,1-1 0,0 0 0,1 0 0,-1 0 0,7 4 0,-2-2 0,1 0 0,0 0 0,19 6 0,-24-10 0,0 1 0,0 0 0,-1 0 0,1 0 0,0 1 0,-1-1 0,1 1 0,-1 0 0,0 0 0,0 0 0,0 0 0,0 1 0,-1-1 0,0 1 0,1-1 0,2 8 0,-3-6 0,0 0 0,0 0 0,-1 0 0,0 0 0,0 1 0,0-1 0,-1 0 0,1 0 0,-1 1 0,0-1 0,-1 0 0,1 0 0,-3 9 0,2-11 6,0 1-1,-1-1 1,1 0-1,-1 0 0,0 0 1,0 0-1,0 0 1,0 0-1,0 0 1,-1-1-1,1 1 1,-1-1-1,0 0 0,1 0 1,-1 0-1,0 0 1,0 0-1,-1 0 1,1-1-1,0 0 1,-6 2-1,-1 0-253,-1-1 1,0 0-1,0 0 1,0-1-1,-18-1 1,12-1-6579</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06.414"/>
    </inkml:context>
    <inkml:brush xml:id="br0">
      <inkml:brushProperty name="width" value="0.025" units="cm"/>
      <inkml:brushProperty name="height" value="0.025" units="cm"/>
      <inkml:brushProperty name="color" value="#E71224"/>
    </inkml:brush>
  </inkml:definitions>
  <inkml:trace contextRef="#ctx0" brushRef="#br0">1050 713 24575,'-5'0'0,"0"1"0,0 0 0,0 0 0,0 0 0,0 1 0,1 0 0,-1 0 0,-5 3 0,-9 4 0,-11 2 0,2-1 0,0 1 0,0 2 0,-45 28 0,47-22 0,17-11 0,-2-1 0,1 0 0,-1 0 0,-22 9 0,10-8 0,1 0 0,1 0 0,-33 19 0,34-16 0,0-1 0,-1-1 0,-1-1 0,1 0 0,-1-2 0,-42 7 0,34-10 0,-1-1 0,1-2 0,-32-4 0,53 3 0,-1-1 0,1 0 0,-1-1 0,1 0 0,0 0 0,0-1 0,-17-10 0,2-2 0,-31-25 0,52 39 0,-1-2 0,1 1 0,0 0 0,1-1 0,-1 1 0,1-1 0,-1 0 0,1 0 0,0 0 0,0 0 0,1 0 0,-2-6 0,-1-7 0,1 1 0,-1-18 0,-3-16 0,2 14 0,1-1 0,2 0 0,5-71 0,-1 71 0,2-1 0,2 1 0,1 0 0,2 1 0,21-57 0,-28 88 0,0 1 0,1 0 0,-1 0 0,1 0 0,0 0 0,0 0 0,0 1 0,1-1 0,-1 1 0,1 0 0,0 0 0,0 0 0,0 1 0,5-3 0,8-6 0,0 0 0,13-10 0,0 2 0,48-22 0,-30 21 0,74-29 0,-105 44 0,1 0 0,-1 2 0,0 0 0,1 0 0,24 1 0,-34 2 0,-2 0 0,0 0 0,0 0 0,1 0 0,-1 1 0,0 0 0,0 0 0,0 0 0,0 1 0,0 0 0,0 0 0,10 6 0,0 4 0,0 0 0,0 1 0,-2 1 0,0 0 0,0 1 0,-1 0 0,-1 1 0,0 1 0,-2 0 0,0 0 0,-1 1 0,10 26 0,-16-36 0,8 19 0,22 43 0,15 12 0,-43-71 0,-1 0 0,0 0 0,-1 0 0,0 0 0,2 13 0,4 21 0,-2-15-1365,-6-16-5461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07.512"/>
    </inkml:context>
    <inkml:brush xml:id="br0">
      <inkml:brushProperty name="width" value="0.025" units="cm"/>
      <inkml:brushProperty name="height" value="0.025" units="cm"/>
      <inkml:brushProperty name="color" value="#E71224"/>
    </inkml:brush>
  </inkml:definitions>
  <inkml:trace contextRef="#ctx0" brushRef="#br0">0 0 24575,'507'0'0,"-482"2"65,31 4 0,17 2-1560,-58-8-5331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09.616"/>
    </inkml:context>
    <inkml:brush xml:id="br0">
      <inkml:brushProperty name="width" value="0.025" units="cm"/>
      <inkml:brushProperty name="height" value="0.025" units="cm"/>
      <inkml:brushProperty name="color" value="#E71224"/>
    </inkml:brush>
  </inkml:definitions>
  <inkml:trace contextRef="#ctx0" brushRef="#br0">0 0 24575,'3'2'0,"0"0"0,1 0 0,-1 0 0,0 0 0,1-1 0,-1 0 0,7 2 0,6 3 0,89 39 0,-90-38 0,-1 2 0,15 10 0,-3-2 0,-18-11 0,0 0 0,0 1 0,-1 0 0,7 8 0,-6-7 0,-1 0 0,1 0 0,10 6 0,-13-10 0,1 0 0,-1 0 0,0 1 0,-1-1 0,1 1 0,-1 0 0,0 1 0,0-1 0,-1 0 0,1 1 0,-1 0 0,2 7 0,-3-9 0,-1 0 0,0 0 0,0 0 0,-1 0 0,1 0 0,-1 0 0,0 0 0,0 0 0,0 0 0,-1 0 0,1 0 0,-1 0 0,0 0 0,0 0 0,0 0 0,-1-1 0,1 1 0,-1 0 0,0-1 0,-4 7 0,-81 100 0,40-51 0,36-43-6,8-12-221,0 1 1,0-1-1,-1 0 1,1 0-1,-5 4 1,-3-1-6600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11.533"/>
    </inkml:context>
    <inkml:brush xml:id="br0">
      <inkml:brushProperty name="width" value="0.025" units="cm"/>
      <inkml:brushProperty name="height" value="0.025" units="cm"/>
      <inkml:brushProperty name="color" value="#E71224"/>
    </inkml:brush>
  </inkml:definitions>
  <inkml:trace contextRef="#ctx0" brushRef="#br0">0 64 24575,'1'-1'0,"-1"0"0,1 0 0,-1 0 0,0 0 0,1 1 0,-1-1 0,1 0 0,0 0 0,-1 0 0,1 1 0,0-1 0,-1 0 0,1 1 0,0-1 0,0 1 0,0-1 0,-1 1 0,1-1 0,0 1 0,0-1 0,1 1 0,21-8 0,-22 7 0,12-2 0,0 1 0,0 0 0,24 0 0,-25 2 0,0 0 0,0-2 0,0 1 0,22-7 0,-20 3-273,0 2 0,0-1 0,1 2 0,24-2 0,-21 3-6553</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13.859"/>
    </inkml:context>
    <inkml:brush xml:id="br0">
      <inkml:brushProperty name="width" value="0.025" units="cm"/>
      <inkml:brushProperty name="height" value="0.025" units="cm"/>
      <inkml:brushProperty name="color" value="#E71224"/>
    </inkml:brush>
  </inkml:definitions>
  <inkml:trace contextRef="#ctx0" brushRef="#br0">17 0 24575,'0'440'0,"-1"-422"0,-6 32 0,0 6 0,6-43 0,1-7 0,-1 1 0,1-1 0,0 0 0,2 10 0,-2-14 0,0-1 0,1 0 0,-1 1 0,1-1 0,-1 1 0,1-1 0,0 0 0,-1 1 0,1-1 0,0 0 0,0 0 0,0 1 0,0-1 0,0 0 0,0 0 0,0 0 0,1 0 0,-1 0 0,0-1 0,0 1 0,1 0 0,-1-1 0,3 2 0,1-1 0,-1 0 0,0 0 0,1 0 0,-1 0 0,1-1 0,0 0 0,-1 0 0,1 0 0,-1 0 0,1-1 0,-1 0 0,1 0 0,-1 0 0,1 0 0,-1-1 0,0 0 0,7-3 0,-8 2-273,1 1 0,0 0 0,-1 0 0,9-2 0,4 0-6553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6:35.264"/>
    </inkml:context>
    <inkml:brush xml:id="br0">
      <inkml:brushProperty name="width" value="0.025" units="cm"/>
      <inkml:brushProperty name="height" value="0.025" units="cm"/>
      <inkml:brushProperty name="color" value="#00A0D7"/>
    </inkml:brush>
  </inkml:definitions>
  <inkml:trace contextRef="#ctx0" brushRef="#br0">110 1 24575,'0'20'0,"0"0"0,-1 0 0,-1-1 0,-1 1 0,-6 20 0,5-26 0,-3 10 0,-1 0 0,-1-1 0,-16 29 0,20-42 0,1 0 0,0 1 0,1-1 0,0 1 0,1 0 0,0 0 0,0 0 0,1 0 0,1 12 0,-5 33 0,-1-2 0,2 1 0,6 98 0,12-39 0,-12-98 0,1 0 0,0-1 0,1 1 0,8 20 0,6 24 0,-13-37 0,1 7 0,2 0 0,14 37 0,-21-66 0,-1 1 0,1-1 0,-1 0 0,1 1 0,0-1 0,-1 0 0,1 1 0,0-1 0,0 0 0,0 0 0,0 0 0,0 0 0,0 0 0,0 0 0,0 0 0,0 0 0,1-1 0,-1 1 0,0 0 0,0-1 0,1 1 0,-1-1 0,1 1 0,-1-1 0,3 1 0,-2-2 0,0 1 0,0 0 0,-1-1 0,1 0 0,0 1 0,0-1 0,0 0 0,-1 0 0,1 0 0,-1 0 0,1 0 0,0 0 0,-1 0 0,0-1 0,1 1 0,-1 0 0,0-1 0,0 0 0,1-1 0,23-38 0,-22 34 0,0 0 0,1 1 0,0-1 0,0 1 0,0 0 0,1 0 0,0 1 0,0-1 0,0 1 0,10-7 0,20-10 0,-1-2 0,35-32 0,-58 47 0,0 1 0,1 0 0,0 1 0,0 0 0,19-7 0,-29 13 0,26-14 0,-23 12 0,0-1 0,1 2 0,0-1 0,-1 0 0,1 1 0,0 0 0,0 1 0,0-1 0,7 0 0,156 1 0,-80 3 0,-57-2 0,16 0 0,85-9 0,-108 6 0,32 0 0,-40 3 0,0 0 0,0-1 0,0-1 0,-1-1 0,23-6 0,-14 1 0,-1 2 0,1 1 0,34-3 0,78 3 0,-45 4 0,77 3 0,-152 0 0,0 1 0,21 6 0,4 1 0,-35-9 0,0 1 0,0 1 0,0-1 0,0 1 0,-1 0 0,1 1 0,-1 0 0,6 4 0,7 7 0,18 19 0,-36-33 0,45 49 0,-30-35 0,0 1 0,17 22 0,-28-31 0,0 0 0,-1 0 0,0 0 0,-1 0 0,1 0 0,-2 1 0,1-1 0,-1 1 0,3 14 0,-2 8 0,-1-1 0,-2 1 0,-4 34 0,4-60 0,-1 0 0,0 1 0,0-1 0,0 0 0,-1 0 0,1 1 0,-1-1 0,0 0 0,0-1 0,-1 1 0,1 0 0,-7 6 0,4-5 0,0 0 0,0-1 0,-1 1 0,0-1 0,0 0 0,0-1 0,-10 5 0,1-3 0,0 0 0,0 0 0,-1-2 0,1 0 0,-1-1 0,-26 1 0,-281-5 0,297 4 0,1 0 0,-41 9 0,-16 15 0,60-22 0,-3 0 0,1 1 0,-1 1 0,1 1 0,1 1 0,-28 14 0,30-11 0,-1 0 0,-1-1 0,0-1 0,0-1 0,-1-1 0,0-2 0,0 0 0,-36 2 0,51-6 0,-119 8 0,46-3 0,-16 3 0,71-5 0,0-2 0,1 0 0,-48-4 0,70 1 0,-1 0 0,1 0 0,-1 0 0,1-1 0,-1 1 0,1-1 0,0 0 0,-1 0 0,1-1 0,0 1 0,-3-4 0,-6-5 0,-20-22 0,2 2 0,24 25 0,-1 0 0,2-1 0,-1 0 0,1 0 0,0 0 0,0 0 0,1-1 0,-8-15 0,-6-31 0,15 40 0,-1 0 0,0 0 0,-1 0 0,-12-19 0,14 26-79,-7-8 184,-14-29-1,23 39-240,0 0 0,0 0 0,0-1 0,1 1 1,0 0-1,0-1 0,0 1 0,0 0 0,1-1 0,1-7 0,1-1-6690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16.057"/>
    </inkml:context>
    <inkml:brush xml:id="br0">
      <inkml:brushProperty name="width" value="0.025" units="cm"/>
      <inkml:brushProperty name="height" value="0.025" units="cm"/>
      <inkml:brushProperty name="color" value="#E71224"/>
    </inkml:brush>
  </inkml:definitions>
  <inkml:trace contextRef="#ctx0" brushRef="#br0">1 0 24575,'0'33'0,"-1"16"0,11 86 0,-6-97-329,-1 69-1,-3-90-376,-1 0-6120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22.432"/>
    </inkml:context>
    <inkml:brush xml:id="br0">
      <inkml:brushProperty name="width" value="0.025" units="cm"/>
      <inkml:brushProperty name="height" value="0.025" units="cm"/>
      <inkml:brushProperty name="color" value="#E71224"/>
    </inkml:brush>
  </inkml:definitions>
  <inkml:trace contextRef="#ctx0" brushRef="#br0">64 695 24575,'161'11'0,"-104"-6"0,-6 0 0,115 5 0,-66-9 0,84-3 0,-180 1 0,1 1 0,0-1 0,-1 0 0,1-1 0,-1 1 0,0-1 0,1 0 0,-1 0 0,0 0 0,0 0 0,7-6 0,1-3 0,-1 0 0,13-15 0,-14 15 0,0 1 0,16-14 0,-18 17 0,-1 0 0,0 0 0,0 0 0,0-1 0,-1 0 0,0 0 0,-1-1 0,7-12 0,-5 8 0,0 0 0,-1 0 0,0 0 0,-1-1 0,0 0 0,-1 0 0,-1 0 0,0 0 0,1-16 0,-3 11 0,1-1 0,-2 1 0,0-1 0,-1 0 0,-4-21 0,4 38 0,0 1 0,0-1 0,0 0 0,-1 1 0,1-1 0,-1 0 0,0 1 0,0 0 0,0-1 0,0 1 0,0 0 0,-5-3 0,-10-12 0,11 10 0,0 1 0,-1-1 0,1 2 0,-1-1 0,-1 1 0,1 0 0,-1 0 0,0 1 0,0 0 0,-13-4 0,-11-3 0,-45-8 0,73 18 0,-32-7 0,-58-20 0,58 9 0,28 14 0,0 1 0,-1 0 0,-11-4 0,1 3 0,1 2 0,-1 0 0,1 2 0,-1 0 0,0 0 0,0 2 0,0 1 0,-35 7 0,31-6 0,15-2 0,1 0 0,-1 0 0,1 1 0,0 0 0,0 0 0,-8 4 0,-6 4 0,-27 8 0,28-11 0,-29 13 0,42-16 0,0 1 0,0 0 0,1-1 0,0 2 0,0-1 0,0 1 0,1 0 0,-6 8 0,-5 8 0,-13 27 0,8-11 0,16-30 0,1 1 0,1-1 0,-1 1 0,1 0 0,1 0 0,-2 11 0,-5 56 0,7-55 0,1 1 0,1 0 0,1-1 0,1 1 0,1-1 0,1 0 0,9 31 0,-10-42-273,0-1 0,-1 1 0,-1 0 0,1 14 0,-1-9-6553</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24.491"/>
    </inkml:context>
    <inkml:brush xml:id="br0">
      <inkml:brushProperty name="width" value="0.025" units="cm"/>
      <inkml:brushProperty name="height" value="0.025" units="cm"/>
      <inkml:brushProperty name="color" value="#E71224"/>
    </inkml:brush>
  </inkml:definitions>
  <inkml:trace contextRef="#ctx0" brushRef="#br0">0 1 24575,'552'0'-1365,"-536"0"-5461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26.595"/>
    </inkml:context>
    <inkml:brush xml:id="br0">
      <inkml:brushProperty name="width" value="0.025" units="cm"/>
      <inkml:brushProperty name="height" value="0.025" units="cm"/>
      <inkml:brushProperty name="color" value="#E71224"/>
    </inkml:brush>
  </inkml:definitions>
  <inkml:trace contextRef="#ctx0" brushRef="#br0">49 1 24575,'3'1'0,"0"0"0,0 0 0,0 1 0,0-1 0,0 1 0,-1 0 0,1 0 0,-1 0 0,4 4 0,-5-5 0,42 44 0,-31-30 0,29 25 0,-10-11 0,3 3 0,-29-28 0,0 0 0,-1 0 0,0 0 0,1 1 0,4 7 0,-8-11 0,-1 0 0,1-1 0,0 1 0,-1 0 0,1 0 0,-1 0 0,1 0 0,-1 0 0,0 0 0,1 0 0,-1 0 0,0 0 0,0 0 0,1 0 0,-1 0 0,0 0 0,0 0 0,0 0 0,0 0 0,-1 0 0,1 0 0,0 0 0,0 0 0,0 0 0,-1 0 0,1 0 0,-1 0 0,1 0 0,-1 0 0,1 0 0,-1 0 0,1-1 0,-1 1 0,0 0 0,0 0 0,1-1 0,-1 1 0,0 0 0,0-1 0,-1 2 0,-6 2 0,-1-1 0,1 1 0,-1-2 0,-15 4 0,15-4 0,0 0 0,1 1 0,-1 0 0,-14 7 0,3 3 0,-23 19 0,-7 5 0,23-15-1365,16-13-5461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28.402"/>
    </inkml:context>
    <inkml:brush xml:id="br0">
      <inkml:brushProperty name="width" value="0.025" units="cm"/>
      <inkml:brushProperty name="height" value="0.025" units="cm"/>
      <inkml:brushProperty name="color" value="#E71224"/>
    </inkml:brush>
  </inkml:definitions>
  <inkml:trace contextRef="#ctx0" brushRef="#br0">0 16 24575,'5'-3'0,"5"0"0,8 0 0,6 0 0,2 1 0,5 1 0,-1 0 0,-3 1 0,-3 0 0,-4 0 0,-1 0 0,0 0 0,0 1 0,-1-1 0,2 0 0,-2 0-8191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30.992"/>
    </inkml:context>
    <inkml:brush xml:id="br0">
      <inkml:brushProperty name="width" value="0.025" units="cm"/>
      <inkml:brushProperty name="height" value="0.025" units="cm"/>
      <inkml:brushProperty name="color" value="#E71224"/>
    </inkml:brush>
  </inkml:definitions>
  <inkml:trace contextRef="#ctx0" brushRef="#br0">32 0 24575,'-12'333'0,"9"-272"0,-5 24 0,0 36 0,7-51 0,3 75 0,-2-143 0,0 0 0,0 0 0,1 0 0,-1 1 0,1-1 0,-1 0 0,1 0 0,0 0 0,0 0 0,0 0 0,0 0 0,0 0 0,0 0 0,0 0 0,1-1 0,-1 1 0,1 0 0,2 1 0,-2-1 0,1-1 0,0 1 0,0-1 0,0 0 0,0 0 0,0 0 0,0 0 0,0 0 0,0-1 0,1 1 0,-1-1 0,4 0 0,2 1 0,0-2 0,1 1 0,-1-1 0,0 0 0,0-1 0,0 0 0,0-1 0,12-4 0,-15 4 0,0 0 0,0-1 0,0 1 0,-1-1 0,1-1 0,-1 1 0,0-1 0,0 0 0,0 0 0,-1 0 0,7-12 0,-5 7-114,1 1-303,-1-1 0,6-15 0,-8 14-6409</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33.710"/>
    </inkml:context>
    <inkml:brush xml:id="br0">
      <inkml:brushProperty name="width" value="0.025" units="cm"/>
      <inkml:brushProperty name="height" value="0.025" units="cm"/>
      <inkml:brushProperty name="color" value="#E71224"/>
    </inkml:brush>
  </inkml:definitions>
  <inkml:trace contextRef="#ctx0" brushRef="#br0">59 0 24575,'8'0'0,"1"0"0,-1 1 0,0-1 0,0 2 0,13 2 0,-19-3 0,1 0 0,0 0 0,-1 1 0,1-1 0,-1 1 0,0-1 0,1 1 0,-1 0 0,0 0 0,0 0 0,0 0 0,0 0 0,-1 0 0,1 0 0,0 1 0,-1-1 0,0 1 0,1-1 0,-1 1 0,1 3 0,0 3 0,0 0 0,0 0 0,-1 0 0,0 1 0,0-1 0,-1 0 0,-1 1 0,0-1 0,0 1 0,0-1 0,-1 0 0,-1 0 0,1 0 0,-2 0 0,-4 9 0,6-14 0,-1 0 0,0 0 0,0 0 0,0-1 0,-1 1 0,1-1 0,-1 0 0,0 0 0,0 0 0,0-1 0,0 1 0,0-1 0,-6 2 0,-5 2 0,-1-2 0,-24 5 0,20-4 0,20-5 0,0 0 0,0 0 0,0 0 0,0 0 0,-1 0 0,1 0 0,0 0 0,0 0 0,0 0 0,0 0 0,0 0 0,0 0 0,0 0 0,0 0 0,0 0 0,0 0 0,0 0 0,0 0 0,0 0 0,-1 0 0,1 0 0,0 0 0,0 0 0,0 0 0,0 0 0,0 0 0,0 0 0,0 0 0,0 0 0,0 0 0,0 0 0,0 0 0,0 0 0,0 1 0,0-1 0,0 0 0,0 0 0,0 0 0,0 0 0,0 0 0,0 0 0,0 0 0,0 0 0,0 0 0,0 0 0,0 0 0,0 0 0,0 0 0,0 1 0,0-1 0,0 0 0,0 0 0,0 0 0,0 0 0,0 0 0,0 0 0,0 0 0,5 4 0,7 1 0,6 1 0,-1 2 0,26 15 0,-29-14 0,0-2 0,1 1 0,0-2 0,17 5 0,-12-5-273,0-2 0,0 0 0,1-1 0,23 0 0,-28-4-6553</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40.308"/>
    </inkml:context>
    <inkml:brush xml:id="br0">
      <inkml:brushProperty name="width" value="0.025" units="cm"/>
      <inkml:brushProperty name="height" value="0.025" units="cm"/>
      <inkml:brushProperty name="color" value="#E71224"/>
    </inkml:brush>
  </inkml:definitions>
  <inkml:trace contextRef="#ctx0" brushRef="#br0">1 64 24575,'50'-3'0,"71"-11"0,-14 0 0,-32 12 0,-50 3 0,-1-2 0,28-4 0,38-4 0,-2-1 0,-51 6 0,-1 2 0,52 2 0,-36 1 0,-27 0 0,38 7 0,-26-2 0,-27-5 0,0 1 0,0 0 0,0 0 0,0 1 0,-1 0 0,1 1 0,-1 0 0,0 1 0,0-1 0,0 2 0,-1-1 0,0 1 0,0 1 0,0-1 0,-1 1 0,8 10 0,-6-6 0,-1 1 0,0 0 0,-1 1 0,0 0 0,-1 0 0,0 0 0,4 17 0,-8-19 0,1-1 0,-2 1 0,0 0 0,0-1 0,0 1 0,-2 0 0,1 0 0,-1-1 0,-1 1 0,-3 13 0,-5 13 0,5-15 0,-1 0 0,-1 0 0,-1-1 0,-11 22 0,16-40 0,1 1 0,-1-1 0,0 0 0,0 0 0,-1 0 0,1-1 0,-1 1 0,1-1 0,-1 1 0,0-1 0,0 0 0,1-1 0,-7 3 0,-3 0 0,0 0 0,-26 4 0,0-2 0,-40 4 0,69-8 0,1 0 0,0 0 0,0 1 0,0 0 0,0 0 0,0 1 0,1 0 0,-9 6 0,6-3 0,-1-1 0,0 0 0,-19 5 0,-8-2 0,-47 3 0,52-7 0,22-4 0,1 0 0,0-1 0,0 0 0,-1 0 0,-19-4 0,24 2 0,0 0 0,0 0 0,0-1 0,0 0 0,0 0 0,1 0 0,-1-1 0,1 0 0,-11-9 0,-69-67 0,75 69 0,0 0 0,1-1 0,1 0 0,0 0 0,1-1 0,-8-16 0,8 15 0,0 0 0,-1 0 0,0 1 0,-1 0 0,-15-15 0,-79-57 0,101 82 0,0-1 0,0 0 0,0-1 0,0 1 0,0-1 0,1 1 0,0-1 0,0 0 0,0 1 0,-1-9 0,1 7 0,1 0 0,-1 0 0,-1 0 0,1 1 0,-1-1 0,0 1 0,-5-7 0,-4-5-1365,8 8-5461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42.490"/>
    </inkml:context>
    <inkml:brush xml:id="br0">
      <inkml:brushProperty name="width" value="0.025" units="cm"/>
      <inkml:brushProperty name="height" value="0.025" units="cm"/>
      <inkml:brushProperty name="color" value="#E71224"/>
    </inkml:brush>
  </inkml:definitions>
  <inkml:trace contextRef="#ctx0" brushRef="#br0">1 0 24575,'242'9'0,"-13"-1"0,-222-7 0,0-1 0,-1 1 0,1 1 0,0-1 0,-1 1 0,0 0 0,1 1 0,-1 0 0,11 6 0,-5-3 0,-6-4-227,1 1-1,0-1 1,0 0-1,0 0 1,7 0-1,3 0-6598</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44.940"/>
    </inkml:context>
    <inkml:brush xml:id="br0">
      <inkml:brushProperty name="width" value="0.025" units="cm"/>
      <inkml:brushProperty name="height" value="0.025" units="cm"/>
      <inkml:brushProperty name="color" value="#E71224"/>
    </inkml:brush>
  </inkml:definitions>
  <inkml:trace contextRef="#ctx0" brushRef="#br0">64 1 24575,'1'4'0,"-1"0"0,1 0 0,0 0 0,0 0 0,0 0 0,1 0 0,-1 0 0,1 0 0,0 0 0,3 4 0,3 2 0,16 21 0,2 4 0,-22-28 0,0 0 0,1-1 0,0 0 0,0 0 0,11 9 0,-14-13 0,3 2 0,-1-1 0,0 1 0,0 0 0,4 5 0,-7-8 0,0 0 0,0 0 0,0 1 0,0-1 0,-1 1 0,1-1 0,-1 0 0,1 1 0,-1 0 0,1-1 0,-1 1 0,0-1 0,0 1 0,0-1 0,0 1 0,0-1 0,0 1 0,0 0 0,-1 2 0,-5 13 0,-2 1 0,0-1 0,-1-1 0,-18 27 0,17-29 0,-67 95 0,44-64 0,30-41-227,0 0-1,0-1 1,0 1-1,-1-1 1,-3 3-1,-3 1-6598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6:47.455"/>
    </inkml:context>
    <inkml:brush xml:id="br0">
      <inkml:brushProperty name="width" value="0.025" units="cm"/>
      <inkml:brushProperty name="height" value="0.025" units="cm"/>
      <inkml:brushProperty name="color" value="#E71224"/>
    </inkml:brush>
  </inkml:definitions>
  <inkml:trace contextRef="#ctx0" brushRef="#br0">2358 79 24575,'-291'12'0,"268"-9"0,-34 10 0,39-8 0,-1 0 0,1-2 0,-22 2 0,-42 3 0,-17 0 0,-690-9 0,766 0 0,-35-6 0,34 3 0,-28 0 0,-174 3 0,103 2 0,100 0 0,-32 6 0,-11 1 0,-54 6 0,115-14 0,0 0 0,0 1 0,0-1 0,0 1 0,0 0 0,0 1 0,1-1 0,-1 1 0,0 0 0,1 0 0,-1 0 0,1 0 0,0 1 0,0 0 0,0 0 0,0 0 0,0 0 0,1 1 0,-1-1 0,1 1 0,0 0 0,0 0 0,-3 5 0,-1 3 0,1 1 0,0-1 0,0 1 0,1 0 0,1 0 0,0 1 0,1-1 0,1 1 0,0-1 0,0 1 0,2 20 0,0-33 0,-1 13 0,1 0 0,1 1 0,0-1 0,1-1 0,1 1 0,0 0 0,9 23 0,-11-33 0,1 0 0,-1-1 0,1 1 0,0-1 0,0 1 0,0-1 0,1 0 0,-1 0 0,1 0 0,0 0 0,0 0 0,0-1 0,0 1 0,0-1 0,0 0 0,1 0 0,-1 0 0,1 0 0,-1-1 0,1 1 0,0-1 0,0 0 0,-1 0 0,1 0 0,0-1 0,0 1 0,0-1 0,7-1 0,17 0 0,44-7 0,-42 3 0,38 0 0,222 6 0,-271 0 0,33 6 0,7 0 0,-22-7 0,-26-1 0,-1 1 0,1 0 0,-1 1 0,0 0 0,18 4 0,-1 3 0,0-2 0,1 0 0,35 1 0,-4-1 0,52 2 0,311-8 0,-198 0 0,-142 7 0,-18-1 0,-44-5 0,133 13 0,-77-1 0,0-3 0,96 1 0,273-12 0,-249 1 0,-185-1 0,1 0 0,-1-1 0,0 0 0,1-1 0,-1-1 0,10-4 0,31-9 0,-33 13 0,0-1 0,-1-1 0,30-14 0,-35 15 0,0 0 0,0 0 0,19-3 0,5-2 0,-15 5 0,0 1 0,0 0 0,1 2 0,40 0 0,-14 1 0,18-6 0,14-1 0,255 9 0,-325 0 0,1 0 0,-1 1 0,0 0 0,17 6 0,24 5 0,-44-11 0,0 0 0,1 1 0,14 6 0,-15-5 0,0-1 0,0 0 0,0-1 0,10 2 0,8-1 0,0-1 0,0-1 0,48-5 0,-63 1 0,1 0 0,-1 0 0,0-2 0,0 1 0,0-1 0,-1-1 0,1 0 0,-2 0 0,1-1 0,14-13 0,-18 14 0,0 0 0,-1-1 0,0 1 0,6-12 0,-6 10 0,0 0 0,11-13 0,-2 7 0,-1-1 0,-1 0 0,-1-1 0,0 0 0,0-1 0,-2 0 0,9-20 0,-15 22 0,0-1 0,0 1 0,-2-1 0,0 1 0,-1-1 0,-3-29 0,3 41 0,0 1 0,-1-1 0,1 0 0,-1 1 0,0-1 0,0 1 0,-1-1 0,1 1 0,-1-1 0,1 1 0,-1 0 0,-2-3 0,0 2 0,1 1 0,-1-1 0,1 1 0,-1 0 0,0 1 0,0-1 0,-1 1 0,-5-4 0,-48-23 0,32 15 0,0 1 0,-1 2 0,-38-12 0,41 18 0,0 0 0,-45-1 0,-52 7 0,47 0 0,10-1 0,-69 9 0,70-4 0,-93-3 0,79-3 0,-39-7 0,-3 0 0,-341 9 0,358 7 0,2 0 0,-417-9-1365,503 1-5461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46.636"/>
    </inkml:context>
    <inkml:brush xml:id="br0">
      <inkml:brushProperty name="width" value="0.025" units="cm"/>
      <inkml:brushProperty name="height" value="0.025" units="cm"/>
      <inkml:brushProperty name="color" value="#E71224"/>
    </inkml:brush>
  </inkml:definitions>
  <inkml:trace contextRef="#ctx0" brushRef="#br0">0 16 24575,'6'-2'0,"3"-2"0,4 1 0,7 0 0,2 1 0,1 1 0,2 1 0,1-1 0,-1 1 0,-2 1 0,-2-1 0,-2 0 0,-2 0 0,-4 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48.820"/>
    </inkml:context>
    <inkml:brush xml:id="br0">
      <inkml:brushProperty name="width" value="0.025" units="cm"/>
      <inkml:brushProperty name="height" value="0.025" units="cm"/>
      <inkml:brushProperty name="color" value="#E71224"/>
    </inkml:brush>
  </inkml:definitions>
  <inkml:trace contextRef="#ctx0" brushRef="#br0">62 1 24575,'0'217'0,"-1"-203"0,-1 1 0,0-1 0,-1 0 0,-5 15 0,-5 28 0,7-14 0,0-10 0,-1 48 0,6-61 0,-4 25 0,2-28 0,1 1 0,0 18 0,2-35 0,0 1 0,0-1 0,0 1 0,0-1 0,0 0 0,0 1 0,1-1 0,-1 0 0,0 1 0,1-1 0,-1 0 0,1 1 0,0-1 0,-1 0 0,1 0 0,0 0 0,0 0 0,0 0 0,0 0 0,0 0 0,0 0 0,0 0 0,0 0 0,0 0 0,0-1 0,0 1 0,1 0 0,-1-1 0,0 1 0,1-1 0,-1 1 0,0-1 0,1 0 0,-1 1 0,0-1 0,1 0 0,-1 0 0,0 0 0,1 0 0,-1 0 0,1-1 0,-1 1 0,0 0 0,1-1 0,-1 1 0,2-1 0,8-3-124,-1-1 0,1 0 0,-1-1 0,0 0 0,-1-1 0,0 1-1,0-2 1,0 1 0,-1-2 0,9-9 0,-5 4-6702</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56.057"/>
    </inkml:context>
    <inkml:brush xml:id="br0">
      <inkml:brushProperty name="width" value="0.025" units="cm"/>
      <inkml:brushProperty name="height" value="0.025" units="cm"/>
      <inkml:brushProperty name="color" value="#E71224"/>
    </inkml:brush>
  </inkml:definitions>
  <inkml:trace contextRef="#ctx0" brushRef="#br0">273 617 24575,'177'10'0,"-113"-5"0,0 3 0,23 0 0,222-9 0,-304 2 0,0-1 0,0 0 0,-1-1 0,1 1 0,0-1 0,-1 1 0,1-2 0,-1 1 0,1 0 0,-1-1 0,0 0 0,1 0 0,-1 0 0,0 0 0,0-1 0,0 0 0,-1 0 0,1 0 0,4-5 0,19-19 0,-19 20 0,0 0 0,-1-1 0,0 0 0,0 0 0,-1 0 0,0-1 0,0 0 0,8-18 0,-12 19 0,1-1 0,1 1 0,0 0 0,0 0 0,0 0 0,1 1 0,8-10 0,-6 8 0,0-1 0,-1 1 0,0-1 0,-1 0 0,0 0 0,-1-1 0,1 1 0,-2-1 0,0 0 0,0 0 0,-1 0 0,0-1 0,-1 1 0,-1 0 0,0-18 0,0 26 0,-1 1 0,1-1 0,-1 0 0,1 1 0,-1 0 0,0-1 0,0 1 0,0-1 0,0 1 0,0 0 0,-1 0 0,1-1 0,-3-1 0,-2-3 0,0 1 0,-12-9 0,11 10 0,0 0 0,-10-13 0,3 2 0,-1-1 0,-28-23 0,34 33 0,-1 0 0,0 0 0,0 1 0,-1 0 0,0 1 0,-16-6 0,10 6 0,0 1 0,-1 0 0,-28-2 0,-53 5 0,83 1 0,-62-1 0,-59 3 0,112 1 0,1 1 0,-44 14 0,-13 2 0,-42 9 0,59-5 0,18-5 0,9-8 0,-24 10 0,54-18 0,0 0 0,1 1 0,-1-1 0,1 1 0,-1 1 0,-5 5 0,11-9 0,-1 1 0,1 0 0,0 0 0,-1-1 0,1 1 0,0 0 0,0 0 0,1 0 0,-1 0 0,0 1 0,1-1 0,-1 0 0,1 0 0,0 0 0,-1 0 0,1 1 0,0-1 0,0 0 0,1 3 0,1 6 0,0 0 0,6 17 0,-3-8 0,2 4 0,0 0 0,1 0 0,2-1 0,0 0 0,19 31 0,-23-46 0,1-1 0,-1 1 0,1-1 0,15 10 0,13 15 0,2 10-1365,-24-30-5461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57.816"/>
    </inkml:context>
    <inkml:brush xml:id="br0">
      <inkml:brushProperty name="width" value="0.025" units="cm"/>
      <inkml:brushProperty name="height" value="0.025" units="cm"/>
      <inkml:brushProperty name="color" value="#E71224"/>
    </inkml:brush>
  </inkml:definitions>
  <inkml:trace contextRef="#ctx0" brushRef="#br0">1 1 24575,'25'1'0,"0"1"0,0 1 0,0 1 0,-1 1 0,1 1 0,37 16 0,-47-17 0,0-1 0,1-1 0,-1 0 0,1-1 0,-1-1 0,27 0 0,-2 0 0,21 6 0,9 0 0,-46-7-1365,-1 0-5461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0:59.810"/>
    </inkml:context>
    <inkml:brush xml:id="br0">
      <inkml:brushProperty name="width" value="0.025" units="cm"/>
      <inkml:brushProperty name="height" value="0.025" units="cm"/>
      <inkml:brushProperty name="color" value="#E71224"/>
    </inkml:brush>
  </inkml:definitions>
  <inkml:trace contextRef="#ctx0" brushRef="#br0">154 1 24575,'9'6'0,"1"0"0,-1 1 0,0 0 0,0 1 0,15 16 0,-16-14 0,1-2 0,0 1 0,0-1 0,21 13 0,-21-15 0,1 1 0,-1 0 0,-1 0 0,1 0 0,-1 1 0,9 12 0,-1-1 0,5-1 0,-17-15 0,0 1 0,0-1 0,0 1 0,-1 0 0,6 7 0,-8-9 0,0 0 0,0 0 0,-1 0 0,1 0 0,0 0 0,-1 0 0,0 0 0,1 0 0,-1 0 0,0 0 0,0 0 0,0 0 0,0 0 0,0 0 0,-1 0 0,1 0 0,-1 0 0,1 0 0,-2 2 0,-2 6 0,0-1 0,-1 1 0,0-1 0,-1 0 0,0 0 0,0 0 0,-15 13 0,-4 3 0,-31 21 0,-10 10 0,45-36 0,-1-1 0,0-1 0,-1-1 0,-49 27 0,66-41-341,-1-1 0,0 1-1,-14 2 1,0-2-6485</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01.350"/>
    </inkml:context>
    <inkml:brush xml:id="br0">
      <inkml:brushProperty name="width" value="0.025" units="cm"/>
      <inkml:brushProperty name="height" value="0.025" units="cm"/>
      <inkml:brushProperty name="color" value="#E71224"/>
    </inkml:brush>
  </inkml:definitions>
  <inkml:trace contextRef="#ctx0" brushRef="#br0">1 0 24575,'5'0'0,"7"0"0,5 0 0,1 0 0,1 0 0,-1 0 0,-1 0 0,0 0 0,5 0 0,0 0 0,1 0 0,-3 0 0,0 0 0,-5 0-8191</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03.565"/>
    </inkml:context>
    <inkml:brush xml:id="br0">
      <inkml:brushProperty name="width" value="0.025" units="cm"/>
      <inkml:brushProperty name="height" value="0.025" units="cm"/>
      <inkml:brushProperty name="color" value="#E71224"/>
    </inkml:brush>
  </inkml:definitions>
  <inkml:trace contextRef="#ctx0" brushRef="#br0">65 1 24575,'0'30'0,"-1"55"0,0-74 0,-1 0 0,0-1 0,0 1 0,-1 0 0,-6 15 0,-8 4 0,14-26 0,-1 0 0,2 1 0,-1 0 0,1 0 0,-1 0 0,1 0 0,-1 7 0,1-1 0,0-1 0,1 1 0,0-1 0,1 0 0,1 1 0,-1-1 0,1 1 0,1-1 0,3 13 0,-3-20 0,0 0 0,-1 1 0,1-1 0,0 0 0,1-1 0,-1 1 0,0 0 0,1-1 0,0 1 0,-1-1 0,1 0 0,0 0 0,0 0 0,0 0 0,1 0 0,-1-1 0,0 1 0,6 1 0,1 0 0,1 0 0,-1-1 0,1 0 0,20 1 0,-26-3-105,0 0 0,-1-1 0,1 1 0,-1-1 0,1 0 0,-1 0 0,1 0 0,-1-1 0,0 1 0,1-1 0,-1 0 0,7-5 0,-3 2-6721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05.747"/>
    </inkml:context>
    <inkml:brush xml:id="br0">
      <inkml:brushProperty name="width" value="0.025" units="cm"/>
      <inkml:brushProperty name="height" value="0.025" units="cm"/>
      <inkml:brushProperty name="color" value="#E71224"/>
    </inkml:brush>
  </inkml:definitions>
  <inkml:trace contextRef="#ctx0" brushRef="#br0">111 0 24575,'0'9'0,"-1"-1"0,0 1 0,0-1 0,-1 1 0,0-1 0,-1 0 0,0 1 0,-7 12 0,-3 3 0,-24 31 0,17-25 0,17-27 0,1 1 0,0 0 0,0 0 0,0 0 0,0 0 0,0 0 0,0 6 0,1-9 0,1 0 0,0 0 0,0 0 0,0 0 0,0 0 0,0 0 0,0 0 0,1 0 0,-1 0 0,0 0 0,0 0 0,1 0 0,-1 0 0,0 0 0,1-1 0,-1 1 0,1 0 0,0 0 0,-1 0 0,1 0 0,-1-1 0,1 1 0,0 0 0,0-1 0,-1 1 0,1 0 0,0-1 0,0 1 0,0-1 0,0 1 0,0-1 0,0 0 0,0 1 0,0-1 0,0 0 0,0 0 0,1 1 0,13 1 0,-1-1 0,1 0 0,0-1 0,28-2 0,1-1 0,98 3-1365,-127 0-5461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07.522"/>
    </inkml:context>
    <inkml:brush xml:id="br0">
      <inkml:brushProperty name="width" value="0.025" units="cm"/>
      <inkml:brushProperty name="height" value="0.025" units="cm"/>
      <inkml:brushProperty name="color" value="#E71224"/>
    </inkml:brush>
  </inkml:definitions>
  <inkml:trace contextRef="#ctx0" brushRef="#br0">140 1 24575,'-1'9'0,"0"1"0,-1-1 0,0 1 0,-1-1 0,0 0 0,0 0 0,-6 11 0,4-7 0,0-1 0,-6 24 0,-5 45 0,-30 142 0,33-180 70,7-27-788,-5 26 1,9-26-6109</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09.485"/>
    </inkml:context>
    <inkml:brush xml:id="br0">
      <inkml:brushProperty name="width" value="0.025" units="cm"/>
      <inkml:brushProperty name="height" value="0.025" units="cm"/>
      <inkml:brushProperty name="color" value="#E71224"/>
    </inkml:brush>
  </inkml:definitions>
  <inkml:trace contextRef="#ctx0" brushRef="#br0">1222 1 24575,'-10'0'0,"0"1"0,1 0 0,-1 1 0,0 0 0,0 0 0,-12 6 0,-52 27 0,15-7 0,49-23 0,0 0 0,0 0 0,0 1 0,1 0 0,0 0 0,-15 16 0,-71 59 0,87-74 0,-57 45 0,-25 21 0,61-47 0,-119 111 0,82-73 0,-37 38 0,91-90 0,-1 0 0,-22 15 0,27-20 0,0 1 0,0-1 0,-12 17 0,12-14 0,-1-1 0,-12 12 0,-87 69 0,100-82 9,1-1-1,-1 2 1,2-1-1,-11 16 0,-2 3-1415,12-19-5419</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6:56.159"/>
    </inkml:context>
    <inkml:brush xml:id="br0">
      <inkml:brushProperty name="width" value="0.025" units="cm"/>
      <inkml:brushProperty name="height" value="0.025" units="cm"/>
      <inkml:brushProperty name="color" value="#E71224"/>
    </inkml:brush>
  </inkml:definitions>
  <inkml:trace contextRef="#ctx0" brushRef="#br0">3020 1 24575,'-2'0'0,"0"0"0,1 0 0,-1 0 0,1 1 0,-1-1 0,0 0 0,1 1 0,-1 0 0,1-1 0,0 1 0,-1 0 0,1 0 0,-1 0 0,1-1 0,0 2 0,0-1 0,-2 1 0,-16 26 0,17-24 0,-1 1 0,0-1 0,0 0 0,0 0 0,-4 4 0,-21 11 0,23-15 0,-1-1 0,1 1 0,0 0 0,0 0 0,-6 7 0,-1 1 0,-2 1 0,1-2 0,-1 0 0,-25 15 0,-6 5 0,-26 14 0,44-29 0,-29 22 0,30-16 0,-1-2 0,-1-1 0,-54 27 0,-44 4 0,31-13 0,76-29 0,-33 15 0,0-3 0,-2-2 0,-58 12 0,-56 8 0,112-24 0,15-5 0,-1-1 0,0-3 0,-63 1 0,87-5 0,-32 5 0,30-2 0,-25 0 0,38-5 0,0 2 0,-1-1 0,1 1 0,0 0 0,0 0 0,0 1 0,0 0 0,0 0 0,-13 7 0,9-4 0,0 0 0,0-1 0,-1 0 0,0 0 0,0-2 0,0 1 0,0-1 0,-1-1 0,1 0 0,0-1 0,0-1 0,-20-2 0,23 1 0,1 0 0,-1-1 0,-11-5 0,-14-5 0,2 6 0,0 2 0,0 1 0,-1 2 0,-45 2 0,71 0 0,-286 0 0,281 1 0,0 1 0,1 0 0,0 0 0,-1 1 0,1 1 0,-13 5 0,9-3 0,1-1 0,-29 6 0,-9-8 0,41-3 0,0 0 0,1 1 0,-1 0 0,1 1 0,0 0 0,-15 5 0,-7 5 0,19-8 0,0 1 0,-18 9 0,16-6 0,5-3 0,1 1 0,-1-1 0,-13 13 0,20-16 0,1 1 0,-1-1 0,1 1 0,0 0 0,0 0 0,0 0 0,0 0 0,0 1 0,1-1 0,-1 0 0,1 1 0,0-1 0,0 1 0,-1 6 0,1 14 0,1 42 0,2-38 0,-1-22 0,0 0 0,1 0 0,0 0 0,0-1 0,0 1 0,1 0 0,0-1 0,0 0 0,0 0 0,7 8 0,0 2 0,12 16 0,27 30 0,-45-56 0,1 0 0,-1-1 0,2 1 0,-1-1 0,0 0 0,1 0 0,-1-1 0,1 1 0,0-1 0,0-1 0,1 1 0,-1-1 0,1 0 0,-1 0 0,1-1 0,-1 0 0,1 0 0,10-1 0,-7 0 0,1 0 0,-1-1 0,1 0 0,-1-1 0,0 0 0,0-1 0,19-7 0,-20 7 0,0 1 0,1 0 0,0 0 0,0 1 0,12-1 0,20-1 0,-33 1 0,-1-1 0,17-6 0,-2 1 0,-14 5 0,5-2 0,0 1 0,0 1 0,0 0 0,20-1 0,29-4 0,-3 0 0,89 8 0,-143 1 0,-1 1 0,1-1 0,0 1 0,-1 0 0,1 0 0,-1 0 0,0 1 0,0 0 0,0 0 0,8 7 0,-8-6 0,0-1 0,0 1 0,1-1 0,-1 0 0,0 0 0,1-1 0,0 0 0,0 0 0,0 0 0,8 1 0,-5-2 0,0 0 0,0-1 0,1 0 0,11-2 0,-17 1 0,1 0 0,-1 0 0,0-1 0,0 1 0,0-1 0,-1 0 0,1 0 0,0 0 0,-1 0 0,1-1 0,-1 0 0,3-2 0,6-9 0,0 1 0,-1-1 0,-1-1 0,-1 0 0,0 0 0,8-19 0,7-10 0,-17 35 0,-1-1 0,-1 0 0,0 0 0,0 0 0,-1-1 0,0 1 0,-1-1 0,4-22 0,-5 5 0,-2-1 0,-4-47 0,4 73 0,-1-1 0,1 1 0,-1-1 0,0 1 0,0 0 0,0-1 0,-1 1 0,1 0 0,-1 0 0,0 0 0,0 0 0,0 0 0,0 0 0,-1 0 0,-4-4 0,4 5 0,-1-1 0,0 1 0,0 0 0,0 1 0,0-1 0,0 1 0,0-1 0,0 1 0,0 0 0,0 1 0,-1-1 0,-6 1 0,-62 2-1365,53-1-5461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12.390"/>
    </inkml:context>
    <inkml:brush xml:id="br0">
      <inkml:brushProperty name="width" value="0.025" units="cm"/>
      <inkml:brushProperty name="height" value="0.025" units="cm"/>
      <inkml:brushProperty name="color" value="#E71224"/>
    </inkml:brush>
  </inkml:definitions>
  <inkml:trace contextRef="#ctx0" brushRef="#br0">1 0 24575,'0'393'0,"0"-403"0,-1-14 0,6-40 0,-4 57 0,1-1 0,-1 1 0,1 0 0,1 0 0,-1 0 0,1 0 0,1 1 0,-1-1 0,9-10 0,4-4-120,-7 8 204,1 0 0,16-15 1,-22 24-210,0 1 0,1 0 0,-1 0 0,0 0 1,1 0-1,0 1 0,-1 0 0,1 0 0,0 0 1,0 0-1,8 0 0,3-1-6701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15.358"/>
    </inkml:context>
    <inkml:brush xml:id="br0">
      <inkml:brushProperty name="width" value="0.025" units="cm"/>
      <inkml:brushProperty name="height" value="0.025" units="cm"/>
      <inkml:brushProperty name="color" value="#E71224"/>
    </inkml:brush>
  </inkml:definitions>
  <inkml:trace contextRef="#ctx0" brushRef="#br0">0 221 24575,'18'0'0,"5"0"0,26-3 0,-41 2 0,0 0 0,0-1 0,-1 0 0,1-1 0,-1 1 0,1-2 0,7-3 0,3-5 0,1-1 0,21-21 0,-32 28 0,-5 2 0,0 1 0,0-1 0,0 0 0,0 0 0,0 0 0,-1 0 0,0 0 0,0 0 0,0-1 0,-1 1 0,1-1 0,-1 1 0,0-1 0,1-8 0,-2 11 0,0-1 0,1 1 0,-1 0 0,0 0 0,-1 0 0,1 0 0,0 0 0,0 0 0,-1 0 0,0 0 0,1 0 0,-1 0 0,0 0 0,0 0 0,0 0 0,0 0 0,0 1 0,0-1 0,0 0 0,-1 1 0,1-1 0,-1 1 0,1-1 0,-1 1 0,0 0 0,1 0 0,-1-1 0,0 1 0,0 1 0,0-1 0,0 0 0,0 0 0,0 1 0,-4-2 0,-2 1 0,0 0 0,0 1 0,0 0 0,0 0 0,0 1 0,-8 1 0,12-1 0,1-1 0,-1 1 0,1 0 0,0 1 0,-1-1 0,1 0 0,0 1 0,0 0 0,0-1 0,0 1 0,0 1 0,0-1 0,1 0 0,-1 1 0,1-1 0,-3 4 0,-49 91 0,25-48 0,26-44 0,0 0 0,0 0 0,1 0 0,0 0 0,0 1 0,0-1 0,1 1 0,-1 0 0,1 0 0,1-1 0,-1 1 0,1 0 0,0 0 0,0 0 0,1-1 0,0 1 0,1 6 0,-1-9 0,1-1 0,-1 0 0,0 1 0,1-1 0,0 0 0,-1 0 0,1 0 0,0 0 0,0-1 0,0 1 0,0 0 0,0-1 0,0 1 0,1-1 0,-1 0 0,0 0 0,1 0 0,-1 0 0,1 0 0,-1-1 0,5 2 0,6 0 0,0 0 0,26-1 0,-37-1 0,226-1-1365,-210 1-5461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17.165"/>
    </inkml:context>
    <inkml:brush xml:id="br0">
      <inkml:brushProperty name="width" value="0.025" units="cm"/>
      <inkml:brushProperty name="height" value="0.025" units="cm"/>
      <inkml:brushProperty name="color" value="#E71224"/>
    </inkml:brush>
  </inkml:definitions>
  <inkml:trace contextRef="#ctx0" brushRef="#br0">0 18 24575,'3'-3'0,"3"-1"0,3 1 0,6 0 0,2 1 0,1 1 0,1 0 0,-1 1 0,4 0 0,2 0 0,-1 0 0,-5 0-8191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09:41:19.442"/>
    </inkml:context>
    <inkml:brush xml:id="br0">
      <inkml:brushProperty name="width" value="0.025" units="cm"/>
      <inkml:brushProperty name="height" value="0.025" units="cm"/>
      <inkml:brushProperty name="color" value="#E71224"/>
    </inkml:brush>
  </inkml:definitions>
  <inkml:trace contextRef="#ctx0" brushRef="#br0">95 1 24575,'1'11'0,"-1"1"0,-1 0 0,0-1 0,-1 1 0,0-1 0,0 1 0,-1-1 0,-1 0 0,-10 21 0,6-13 0,0-1 0,1 2 0,-9 34 0,-5 64 0,16-65 0,4 106 0,2-76 0,-1-67 0,0-3 0,0 1 0,0-1 0,4 15 0,-4-25 0,1 0 0,0 0 0,0 0 0,0 0 0,0 0 0,0 0 0,1 0 0,-1 0 0,1-1 0,-1 1 0,1-1 0,0 1 0,0-1 0,0 0 0,1 0 0,-1 1 0,0-2 0,1 1 0,3 2 0,3 0 0,0 0 0,1 0 0,0-1 0,0-1 0,0 1 0,0-2 0,0 1 0,0-1 0,1-1 0,-1 0 0,0 0 0,21-4 0,-24 2 0,0 1 0,0-1 0,1-1 0,-2 1 0,1-1 0,0-1 0,0 1 0,-1-1 0,0 0 0,0 0 0,0-1 0,0 0 0,-1 0 0,0 0 0,0-1 0,0 0 0,-1 0 0,6-9 0,11-22-1365,-11 22-5461</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05:21.653"/>
    </inkml:context>
    <inkml:brush xml:id="br0">
      <inkml:brushProperty name="width" value="0.05" units="cm"/>
      <inkml:brushProperty name="height" value="0.05" units="cm"/>
      <inkml:brushProperty name="color" value="#E71224"/>
    </inkml:brush>
  </inkml:definitions>
  <inkml:trace contextRef="#ctx0" brushRef="#br0">348 728 24575,'20'1'0,"0"1"0,38 9 0,-8-1 0,24-1 0,75 0 0,76-10 0,-78 0 0,-94 2 0,-21 0 0,55-5 0,-62 0 0,0-2 0,30-12 0,3 0 0,5 2 0,-20 6 0,-1-2 0,44-18 0,-51 16 0,-25 11 0,-1 0 0,1-2 0,-1 1 0,0-1 0,11-7 0,2-4 0,-11 8 0,1-1 0,-1 0 0,-1-1 0,0 1 0,0-2 0,9-12 0,-2-3 0,-7 13 0,0-1 0,-2 0 0,1-1 0,-2 0 0,0 0 0,8-26 0,-11 21 0,4-24 0,-8 39 0,1 0 0,-1 0 0,0-1 0,0 1 0,-1 0 0,1 0 0,-1 0 0,0 0 0,-1 0 0,-1-7 0,1 10 0,1 0 0,0 0 0,0 1 0,-1-1 0,1 0 0,-1 0 0,0 1 0,0-1 0,1 1 0,-1 0 0,0-1 0,0 1 0,0 0 0,0 0 0,0 0 0,-1 0 0,1 1 0,-3-2 0,-5 0 0,0 1 0,-20-2 0,1 1 0,-106-10 0,87 9 0,-27-5 0,-17-2 0,82 9 0,0-1 0,0 0 0,-1-1 0,2 0 0,-1 0 0,-16-9 0,-21-7 0,-13-4 0,46 16 0,0 1 0,0 1 0,-1 1 0,0 0 0,-24-4 0,10 4 0,0-1 0,-31-10 0,12 3 0,14 3 0,23 5 0,-1 1 0,0 0 0,-14-1 0,-98 2 0,92 3 0,20 0 0,1 1 0,-1 0 0,1 1 0,0 0 0,0 1 0,0 0 0,0 1 0,-10 7 0,-24 8 0,28-14 0,-1 0 0,-1-1 0,1-1 0,-1-1 0,-25 1 0,-98-5 0,57-1 0,-8 6 0,80-3 0,1 1 0,1 0 0,-1 1 0,0 1 0,-18 7 0,25-9 0,1 1 0,0-1 0,0 1 0,0 0 0,1 0 0,-1 0 0,1 0 0,-1 1 0,1 0 0,0-1 0,1 1 0,-1 0 0,1 0 0,-3 6 0,2-3 0,1-1 0,0 1 0,0 0 0,0 0 0,1 0 0,1 0 0,-1 0 0,1 0 0,0 8 0,1-6 0,0 0 0,0 0 0,1-1 0,0 1 0,1 0 0,0-1 0,0 0 0,1 0 0,0 0 0,0 0 0,1-1 0,0 1 0,0-1 0,0 0 0,13 11 0,-8-11 0,0-1 0,0 0 0,1 0 0,18 6 0,-21-9 0,1 0 0,-1 1 0,0 0 0,0 1 0,0 0 0,0 0 0,-1 0 0,0 1 0,8 8 0,6 10 0,62 77 0,-74-90-455,0 0 0,10 11 0,-1-7-6371</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05:27.355"/>
    </inkml:context>
    <inkml:brush xml:id="br0">
      <inkml:brushProperty name="width" value="0.05" units="cm"/>
      <inkml:brushProperty name="height" value="0.05" units="cm"/>
      <inkml:brushProperty name="color" value="#E71224"/>
    </inkml:brush>
  </inkml:definitions>
  <inkml:trace contextRef="#ctx0" brushRef="#br0">268 728 24575,'925'0'0,"-914"0"0,-1 0 0,1-1 0,0 0 0,18-5 0,-24 4 0,0 0 0,0 0 0,0 0 0,-1 0 0,1-1 0,-1 0 0,1 0 0,-1 0 0,0-1 0,0 1 0,5-8 0,-5 7 0,0 0 0,-1 0 0,2 1 0,-1-1 0,0 1 0,1-1 0,-1 2 0,1-1 0,0 0 0,8-2 0,1 1 0,0 0 0,24-2 0,-38 6 0,10-2 0,-1-1 0,1 1 0,-1-2 0,0 1 0,0-1 0,-1 0 0,1-1 0,-1 0 0,0 0 0,0-1 0,-1 0 0,11-11 0,-13 12 0,-1-1 0,0 0 0,0 0 0,0 0 0,0 0 0,-1 0 0,3-8 0,13-52 0,-11 38 0,-4 16 0,-1 0 0,-1-1 0,0 1 0,-1-1 0,0 0 0,-2-18 0,1 26 0,0 0 0,-1 1 0,0-1 0,0 0 0,-1 0 0,1 1 0,-1-1 0,0 1 0,0-1 0,0 1 0,-1 0 0,1 0 0,-1 0 0,0 0 0,-1 0 0,1 1 0,0 0 0,-1-1 0,-6-3 0,0 1 0,1 1 0,-1 1 0,0 0 0,0 0 0,-21-4 0,-54-4 0,40 6 0,-126-19 0,137 19 0,0-2 0,-54-19 0,66 18 0,1 0 0,-26-18 0,-21-9 0,59 32 0,-1 0 0,1 1 0,-1 0 0,0 1 0,-17-2 0,-155 3 0,82 3 0,79-2 0,13-1 0,-1 1 0,1 0 0,-1 0 0,1 1 0,-1 0 0,1 0 0,0 1 0,-12 5 0,6-1 0,-59 24 0,62-26 0,0-1 0,-1-1 0,1 1 0,-23 0 0,5-3 0,16-1 0,1 1 0,-1 1 0,1 0 0,-1 1 0,1 0 0,-21 6 0,29-6 0,-10 3 0,0 1 0,-25 14 0,35-18 0,0 1 0,1 0 0,-1-1 0,1 1 0,0 1 0,-1-1 0,1 0 0,1 1 0,-1-1 0,1 1 0,-1 0 0,1 0 0,0 0 0,-2 7 0,0 9 0,1 0 0,1 0 0,0 0 0,2 0 0,0 0 0,4 23 0,-4-39 0,1 1 0,-1-1 0,1 0 0,0 0 0,0 0 0,1 0 0,-1 0 0,4 6 0,-3-8 0,-1 1 0,1-1 0,0 0 0,1 1 0,-1-1 0,0 0 0,1 0 0,-1-1 0,1 1 0,-1 0 0,6 1 0,24 10 0,11 6 0,-39-17 0,-1 0 0,1 0 0,-1 1 0,0 0 0,1-1 0,-1 1 0,0 0 0,4 7 0,20 25 0,-19-26 0,0 0 0,-1 1 0,9 15 0,-9-12 0,14 18 0,-13-20 0,-1 0 0,7 13 0,-11-18 12,0 0-1,1-1 1,0 1 0,0-1-1,1 0 1,0 0-1,-1-1 1,7 5 0,17 18-1482,-18-15-5356</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06:49.292"/>
    </inkml:context>
    <inkml:brush xml:id="br0">
      <inkml:brushProperty name="width" value="0.05" units="cm"/>
      <inkml:brushProperty name="height" value="0.05" units="cm"/>
      <inkml:brushProperty name="color" value="#00A0D7"/>
    </inkml:brush>
  </inkml:definitions>
  <inkml:trace contextRef="#ctx0" brushRef="#br0">207 972 24575,'885'0'0,"-878"0"0,0-1 0,0 0 0,0 0 0,-1 0 0,1-1 0,-1 0 0,1-1 0,-1 1 0,1-1 0,-1 0 0,6-5 0,-4 3 0,-1-1 0,0 0 0,0 0 0,-1 0 0,1-1 0,-1 0 0,-1 0 0,7-10 0,-10 13 0,0-1 0,0 0 0,0 0 0,0 0 0,-1 0 0,0 0 0,1-9 0,0-38 0,-2 38 0,2-27 0,13-67 0,-11 87 0,11-36 0,-9 38 0,-1 0 0,3-29 0,-5 2 0,-5-80 0,1 117 0,0 1 0,-1-1 0,0 1 0,0 0 0,-1 0 0,0 0 0,-1 0 0,0 0 0,0 1 0,-10-14 0,-3-1 0,-41-38 0,43 46 0,4 5 0,-1 0 0,0 0 0,0 2 0,-1 0 0,0 0 0,-1 1 0,1 0 0,-25-5 0,17 7 0,0 1 0,1 1 0,-1 1 0,-40 3 0,11 0 0,26-2 0,15-1 0,-1 1 0,1 0 0,0 1 0,0 0 0,0 0 0,-1 1 0,-16 6 0,15-3 0,-32 14 0,-63 18 0,44-21 0,0-3 0,-94 7 0,148-20 0,0 0 0,1 1 0,-1-1 0,1 1 0,0 1 0,-1-1 0,1 1 0,0 1 0,-11 4 0,-65 32 0,54-26 0,23-10 0,0 0 0,0 1 0,0 0 0,0 0 0,1 1 0,0-1 0,0 1 0,0 0 0,0 1 0,1-1 0,0 1 0,0 0 0,0 0 0,1 0 0,0 0 0,0 1 0,0 0 0,1-1 0,0 1 0,-1 10 0,-1 11 0,1 1 0,1 1 0,3 47 0,0-39 0,0-9 0,-2-3 0,2 0 0,0 0 0,2 0 0,1 0 0,8 26 0,-7-36 0,-4-10 0,1 1 0,0-1 0,1 0 0,-1 1 0,1-1 0,0 0 0,1-1 0,-1 1 0,1 0 0,5 5 0,67 72 0,-42-43 0,-19-24-1365,-1-1-5461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06:56.600"/>
    </inkml:context>
    <inkml:brush xml:id="br0">
      <inkml:brushProperty name="width" value="0.05" units="cm"/>
      <inkml:brushProperty name="height" value="0.05" units="cm"/>
      <inkml:brushProperty name="color" value="#00A0D7"/>
    </inkml:brush>
  </inkml:definitions>
  <inkml:trace contextRef="#ctx0" brushRef="#br0">587 1 24575,'-15'14'0,"-1"0"0,0-2 0,-34 21 0,40-26 0,-80 41 0,41-22 0,43-23 0,1 1 0,-1 0 0,1 0 0,0 0 0,0 1 0,0 0 0,1 0 0,0 0 0,0 0 0,0 1 0,-3 7 0,-11 14 0,7-14 0,0-1 0,-1-1 0,0 1 0,-18 11 0,13-9 0,-28 27 0,28-20 0,2 0 0,0 1 0,2 0 0,0 1 0,1 1 0,-16 48 0,25-63 0,1-1 0,0 1 0,0-1 0,0 18 0,2-23 0,0 1 0,0-1 0,0 1 0,1 0 0,-1-1 0,1 1 0,0-1 0,0 1 0,0-1 0,1 1 0,-1-1 0,1 0 0,0 0 0,4 6 0,60 55 0,-27-28 0,-13-13 0,0 0 0,1-1 0,1-2 0,1-1 0,45 22 0,-31-18 0,-32-16 0,1-1 0,0 0 0,0 0 0,0-1 0,1-1 0,0 0 0,25 4 0,-12-6 0,-1-1 0,0-1 0,0-1 0,28-5 0,-40 3 0,-1-1 0,0-1 0,0 0 0,-1 0 0,12-8 0,-8 4 0,-1 2 0,21-8 0,64-9 0,-30 9 0,-11 5 0,-46 9 0,-1-1 0,1 0 0,-1 0 0,0-1 0,0-1 0,21-9 0,78-46 0,-95 53 0,0 0 0,0 1 0,0 0 0,1 1 0,26-3 0,80 1 0,189 7 0,-284 0 0,1 0 0,-1 1 0,48 11 0,-59-7 0,0 0 0,0 1 0,23 14 0,-25-14 0,0 1 0,0-1 0,1-1 0,29 8 0,-8-7 0,-2-1 0,0 1 0,-1 2 0,47 19 0,-74-25 0,0 1 0,0 0 0,-1 0 0,7 6 0,6 5 0,-12-11 0,0 1 0,0 0 0,-1 0 0,1 1 0,-1-1 0,-1 1 0,1 0 0,-1 1 0,0-1 0,4 10 0,-3-3 0,0 0 0,-1 1 0,-1 0 0,3 22 0,-1-1 0,0 0 0,-1-1 0,-1 66 0,-3-95 0,-1 1 0,-1-1 0,1 0 0,-1 0 0,0 0 0,0 0 0,-1 0 0,1 0 0,-1 0 0,0-1 0,0 1 0,-1-1 0,1 0 0,-1 0 0,0 0 0,-5 3 0,-2 2 0,0-1 0,-1 0 0,0-1 0,0 0 0,-17 6 0,-2-3 0,24-8 0,0 0 0,0 0 0,0 1 0,1 0 0,-10 5 0,-20 16 0,-8 5 0,-92 45 0,47-26 0,41-21 0,39-22 0,0 1 0,0-1 0,0-1 0,-1 0 0,1 0 0,-1 0 0,0-1 0,0-1 0,0 0 0,-15 2 0,-201-5 0,81-1 0,-165 2 0,304 0 0,-1-1 0,0 0 0,0 0 0,0 0 0,1-1 0,-1 0 0,-11-5 0,0-2 0,-22-16 0,11 7 0,6 7 0,0 0 0,-1 2 0,0 0 0,-50-10 0,9 3 0,55 12 0,0 0 0,1-1 0,-1 0 0,1-1 0,0 0 0,1 0 0,-13-13 0,-15-9 0,-70-38 0,13 9 0,77 47 0,-25-11 0,31 17 0,0-1 0,0 0 0,0-1 0,1 0 0,0 0 0,0-1 0,-10-10 0,5 1 0,0 1 0,-1 0 0,-21-15 0,32 27 0,0-1 0,1 1 0,-1-1 0,1 0 0,0 1 0,0-1 0,1-1 0,-1 1 0,1 0 0,-1-1 0,2 1 0,-1-1 0,0 1 0,1-1 0,0 0 0,0 0 0,0 0 0,1 0 0,-1 0 0,1 0 0,1-9 0,0 6 0,0 1 0,0-1 0,1 1 0,0 0 0,0-1 0,1 1 0,-1 0 0,2 0 0,-1 0 0,1 1 0,0-1 0,0 1 0,10-10 0,0 1 0,-11 11 0,0 0 0,0 0 0,1 1 0,0-1 0,0 1 0,0 0 0,0 0 0,0 1 0,0-1 0,1 1 0,8-3 0,7 1-273,0 1 0,0 1 0,1 1 0,25 1 0,-26 1-6553</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19:19.745"/>
    </inkml:context>
    <inkml:brush xml:id="br0">
      <inkml:brushProperty name="width" value="0.05" units="cm"/>
      <inkml:brushProperty name="height" value="0.05" units="cm"/>
      <inkml:brushProperty name="color" value="#00A0D7"/>
    </inkml:brush>
  </inkml:definitions>
  <inkml:trace contextRef="#ctx0" brushRef="#br0">0 1 24575,'3'2'0,"0"0"0,0 0 0,1 0 0,-1 0 0,0-1 0,1 1 0,-1-1 0,1 0 0,0 0 0,-1 0 0,5 0 0,-1 1 0,176 20 0,-127-17 0,493 8 0,-407-14 0,9 11 0,-64-2 0,-59-5 0,0 2 0,29 8 0,36 6 0,-51-16 0,50-3 0,7 1 0,-96-1 0,0 0 0,0 1 0,0-1 0,0 1 0,0 0 0,0 0 0,0 0 0,0 0 0,0 0 0,3 3 0,-4-3 0,0 0 0,-1 1 0,1-1 0,-1 1 0,1-1 0,-1 1 0,0 0 0,0 0 0,1-1 0,-1 1 0,-1 0 0,1 0 0,0 0 0,0 0 0,-1 0 0,1 3 0,8 66 0,-4-20 0,0 11 0,-3 109 0,-4-82 0,1-27 0,-1-20 0,3 0 0,5 41 0,-5-74 0,1 0 0,1-1 0,0 1 0,0-1 0,0 0 0,1 1 0,1-1 0,-1-1 0,1 1 0,0-1 0,7 7 0,9 8 0,0-2 0,25 19 0,-14-13 0,-21-17 0,2-1 0,-1-1 0,1 0 0,0-1 0,24 9 0,-23-10 0,3 1 0,-1-1 0,2-1 0,-1 0 0,0-1 0,19 0 0,89-3 0,-70-2 0,35 3 0,104-6 0,-171 1 0,0-1 0,-1 0 0,0-2 0,22-10 0,7-1 0,-11 5 0,1 2 0,55-9 0,-94 20 0,0-1 0,0 1 0,0-1 0,0 1 0,0-1 0,0 0 0,-1 0 0,1 0 0,0 0 0,-1 0 0,1 0 0,0 0 0,-1 0 0,1-1 0,-1 1 0,0-1 0,1 1 0,0-3 0,2-2 0,-1 0 0,0 0 0,4-13 0,0 0 0,5-8 0,-1 0 0,-2-1 0,-1 0 0,-1-1 0,-1 0 0,3-52 0,-8 27 0,-6-56 0,3 91 0,-1-1 0,-1 1 0,-1 0 0,0 0 0,-2 1 0,-9-22 0,14 36 0,-1-1 0,1 1 0,-1 0 0,0 0 0,0 0 0,0 0 0,-1 0 0,1 1 0,-1 0 0,0 0 0,-8-6 0,6 7 0,1-1 0,-1 1 0,0 0 0,0 0 0,0 1 0,0 0 0,0 0 0,0 0 0,-8 1 0,-161 3 0,35 1 0,-672-4-1365,791 0-5461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19:24.543"/>
    </inkml:context>
    <inkml:brush xml:id="br0">
      <inkml:brushProperty name="width" value="0.05" units="cm"/>
      <inkml:brushProperty name="height" value="0.05" units="cm"/>
      <inkml:brushProperty name="color" value="#00A0D7"/>
    </inkml:brush>
  </inkml:definitions>
  <inkml:trace contextRef="#ctx0" brushRef="#br0">145 79 24575,'20'-1'0,"0"-1"0,-1-1 0,31-7 0,3-2 0,228-30 0,-212 36 0,0 3 0,79 7 0,208 11 0,-319-17 0,-19 1 0,1 1 0,-1 0 0,31 6 0,-39-3 0,1 0 0,-1 1 0,0 0 0,0 0 0,0 1 0,16 12 0,49 44 0,-73-59 0,55 51 0,-44-40 0,-1 1 0,0 0 0,0 0 0,-2 1 0,0 1 0,0 0 0,-2 0 0,0 1 0,0 0 0,-2 0 0,8 34 0,-11-27 0,0 0 0,-2 1 0,-3 38 0,1-22 0,0-25 0,-1 0 0,0 0 0,-1-1 0,-1 1 0,-7 20 0,-35 71 0,25-63 0,6-16 0,-1-1 0,-1 0 0,-1-1 0,-24 25 0,37-46 0,0 0 0,0 0 0,-1-1 0,1 0 0,-1 0 0,0 0 0,-1 0 0,1-1 0,-1 0 0,1-1 0,-1 1 0,0-1 0,0-1 0,0 1 0,0-1 0,-8 0 0,-2 0 0,1 0 0,-1-2 0,0 0 0,0-1 0,-29-7 0,28 4 0,0 1 0,0 0 0,-1 2 0,1 0 0,0 1 0,-35 3 0,6 3 0,-13 2 0,-93 0 0,127-10 0,0-1 0,1-1 0,0-1 0,-33-13 0,-23-5 0,13 10 0,1 3 0,-2 3 0,1 3 0,-71 4 0,101 3 0,18-1 0,-1-1 0,-32-3 0,47 2-35,0-1 0,0 0 1,0 0-1,0-1 0,-9-5 0,5 2-1121,-5-1-5670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7:09.170"/>
    </inkml:context>
    <inkml:brush xml:id="br0">
      <inkml:brushProperty name="width" value="0.025" units="cm"/>
      <inkml:brushProperty name="height" value="0.025" units="cm"/>
      <inkml:brushProperty name="color" value="#66CC00"/>
    </inkml:brush>
  </inkml:definitions>
  <inkml:trace contextRef="#ctx0" brushRef="#br0">1280 187 24575,'-80'-1'0,"-88"2"0,108 7 0,-22 1 0,58-9 0,-110 8 0,127-7 0,-161 20 0,150-18 0,0 0 0,1 1 0,-26 9 0,7-2 0,17-7 0,-1-1 0,0 0 0,0-2 0,-34-1 0,26 0 0,-38 4 0,54-2 0,-1 1 0,1 0 0,0 1 0,0 0 0,0 1 0,0 0 0,1 1 0,0 0 0,0 1 0,1 0 0,0 1 0,0 0 0,1 0 0,-10 11 0,17-15 0,-1-1 0,1 1 0,0 0 0,0 0 0,0 0 0,0 0 0,1 0 0,-1 0 0,1 0 0,0 1 0,0-1 0,1 0 0,-1 1 0,1-1 0,0 0 0,0 1 0,1-1 0,-1 1 0,1-1 0,0 0 0,0 0 0,1 1 0,-1-1 0,1 0 0,0 0 0,0 0 0,0-1 0,0 1 0,1 0 0,-1-1 0,1 1 0,0-1 0,0 0 0,1 0 0,-1 0 0,0-1 0,1 1 0,5 2 0,1-1 0,1-1 0,-1 0 0,1-1 0,-1 0 0,1-1 0,17 0 0,13 2 0,-31-2 0,-1 1 0,1 0 0,0 0 0,-1 1 0,17 7 0,-11-5 0,0 0 0,1-1 0,0-1 0,-1 0 0,28 0 0,10 3 0,-28-2 0,21 4 0,74 1 0,193-9 0,-287-2 0,30-4 0,20-2 0,216 9 0,-277-2 0,1-1 0,0-1 0,27-7 0,-24 5 0,1 1 0,23-2 0,22 3 0,73 5 0,-70 5 0,28 2 0,396-10 0,-473 2 0,35 6 0,8 1 0,242-6 0,-156-4 0,624 2 0,-760 0 0,-1-2 0,1 0 0,0 0 0,20-7 0,-19 4 0,0 2 0,1 0 0,21-3 0,175 6 0,-99 1 0,-14 0 0,103-2 0,-180-2 0,36-8 0,-21 4 0,-29 6 0,-1-1 0,1 1 0,0-1 0,-1 0 0,0-1 0,1 1 0,-1-1 0,0 0 0,0 0 0,-1-1 0,1 0 0,-1 1 0,1-1 0,5-8 0,11-9 0,-17 18 0,0 0 0,-1 0 0,1 0 0,-1-1 0,0 1 0,0-1 0,0 0 0,0 0 0,-1 0 0,1 0 0,-1-1 0,0 1 0,-1-1 0,3-7 0,-2-19 0,-3-57 0,-1 29 0,2 54 0,-1 0 0,1 1 0,-1-1 0,0 1 0,-1-1 0,1 1 0,-1 0 0,0 0 0,0-1 0,0 1 0,0 0 0,-1 1 0,0-1 0,0 0 0,0 1 0,0 0 0,0-1 0,-1 1 0,-5-4 0,-7-4 0,-1 1 0,0 0 0,-23-8 0,26 11 0,-3 1 0,0 0 0,0 0 0,-25-3 0,24 6 0,-1-2 0,-33-12 0,32 8 0,0 2 0,-1 0 0,0 1 0,0 1 0,0 1 0,-1 1 0,1 0 0,-37 2 0,7 1 0,26 0 0,-37 3 0,55-1 0,-1 0 0,1 0 0,-1 1 0,1 0 0,0 0 0,-10 7 0,8-5 0,-1 0 0,-13 5 0,-27 4 0,-20 9 0,58-20 0,0 0 0,0-1 0,0 0 0,0-1 0,0 0 0,0-1 0,-16-2 0,10 1 0,0 1 0,-23 3 0,-52 6 0,-162-5 0,146-5 0,33 2 0,-82-2 0,92-6 0,-19-1 0,26 6 0,0 3 0,-74 9 0,111-7 0,-31-2 0,-15 3 0,57-2 0,0 0 0,-19 8 0,-14 3 0,-178 19 0,131-31 0,2-1 0,44 7 0,-2 1 0,-244-7 0,150-2 0,118 0 0,1-1 0,-1-1 0,1-1 0,0 0 0,-40-15 0,29 10-1365,20 6-5461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19:30.547"/>
    </inkml:context>
    <inkml:brush xml:id="br0">
      <inkml:brushProperty name="width" value="0.05" units="cm"/>
      <inkml:brushProperty name="height" value="0.05" units="cm"/>
      <inkml:brushProperty name="color" value="#00A0D7"/>
    </inkml:brush>
  </inkml:definitions>
  <inkml:trace contextRef="#ctx0" brushRef="#br0">423 1 24575,'-1'0'0,"0"0"0,0 1 0,0-1 0,0 0 0,0 1 0,0-1 0,1 1 0,-1-1 0,0 1 0,0-1 0,0 1 0,1 0 0,-1-1 0,0 1 0,1 0 0,-2 1 0,-11 17 0,8-11 0,-13 18 0,2 1 0,1 1 0,-18 47 0,23-50 0,-1 1 0,-1-1 0,-2-1 0,0 0 0,-23 28 0,12-22 0,1 1 0,-37 63 0,54-79 0,2 0 0,0 0 0,0 0 0,1 1 0,-3 28 0,0 0 0,-15 67 0,5 0 0,5 0 0,3 126 0,9-201 0,6 150 0,-2-148 0,1 0 0,19 71 0,30 109 0,-19-70 0,-30-134 0,0-1 0,0 0 0,2 0 0,10 17 0,-8-15 0,-1 1 0,9 21 0,4 30 0,-14-41 0,2 0 0,21 46 0,-29-69 0,1 0 0,-1-1 0,1 1 0,0-1 0,-1 1 0,1-1 0,0 0 0,1 0 0,-1 0 0,0 0 0,1 0 0,-1 0 0,1-1 0,-1 1 0,1-1 0,0 1 0,-1-1 0,1 0 0,0 0 0,0-1 0,0 1 0,0 0 0,0-1 0,0 0 0,0 0 0,0 0 0,0 0 0,0 0 0,0-1 0,0 1 0,0-1 0,0 1 0,-1-1 0,6-2 0,34-15 0,-19 9 0,28-9 0,94-19 0,-122 29 0,-1-1 0,22-13 0,-26 13 0,0 0 0,1 2 0,31-10 0,-18 12 0,1 1 0,-1 2 0,62 4 0,-26 0 0,654-2 0,-706 1 0,0 0 0,0 0 0,-1 2 0,1 0 0,-1 1 0,1 0 0,-1 1 0,18 9 0,-10-4 0,1-2 0,39 10 0,4 0 0,-51-12 0,0 0 0,15 9 0,-17-9 0,23 8 0,-26-10 0,-1-1 0,1 2 0,-1 0 0,15 8 0,-14-5 0,2 0 0,22 20 0,-31-24 0,0 0 0,-1 1 0,1-1 0,-1 1 0,0 0 0,0-1 0,-1 1 0,5 10 0,-3-3 0,-1 1 0,0 0 0,-1 0 0,1 18 0,-2 53 0,-1-74 0,-1-2 0,0 0 0,0-1 0,0 1 0,-1-1 0,0 1 0,-1-1 0,0 0 0,-5 10 0,-4 4 0,-20 28 0,14-27 0,-35 35 0,10-13 0,21-19 0,-38 39 0,50-55 0,0 0 0,-1-1 0,1 0 0,-20 10 0,-159 68 0,171-78 0,6-3 0,0-1 0,0 0 0,0-1 0,0 0 0,-1-1 0,-22 1 0,16-3 0,1-1 0,-1-1 0,-35-8 0,-11-1 0,-125-7 0,190 18 0,-24-2 0,0 0 0,0-2 0,0-1 0,1 0 0,0-2 0,-31-13 0,30 11 0,0 1 0,-1 1 0,-35-6 0,-22-5 0,53 11 0,-1 2 0,0 1 0,0 1 0,-48 2 0,71 1 0,1 0 0,-1-1 0,0-1 0,0 1 0,1-1 0,-1 0 0,0 0 0,-5-4 0,-51-29 0,20 9 0,-93-42 0,93 47 0,26 14 0,1-1 0,1 0 0,-1-2 0,1 1 0,-21-19 0,17 9 0,1-1 0,1-1 0,0 0 0,1-1 0,2-1 0,0 0 0,-15-36 0,-78-196 0,90 206 0,16 44 0,0 1 0,0-1 0,0 0 0,1 0 0,0 1 0,-1-1 0,2 0 0,0-8 0,0 12 0,-1-1 0,1 0 0,0 1 0,-1-1 0,1 1 0,0-1 0,0 1 0,0 0 0,0-1 0,1 1 0,-1 0 0,0 0 0,0 0 0,1 0 0,-1 0 0,1 0 0,-1 0 0,1 0 0,-1 0 0,1 1 0,-1-1 0,1 1 0,0-1 0,-1 1 0,1 0 0,0-1 0,0 1 0,2 0 0,6 0 0,0 0 0,0 1 0,16 2 0,-20-2 0,6 1-110,91 12-1145,-82-13-5571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19:55.455"/>
    </inkml:context>
    <inkml:brush xml:id="br0">
      <inkml:brushProperty name="width" value="0.05" units="cm"/>
      <inkml:brushProperty name="height" value="0.05" units="cm"/>
      <inkml:brushProperty name="color" value="#00A0D7"/>
    </inkml:brush>
  </inkml:definitions>
  <inkml:trace contextRef="#ctx0" brushRef="#br0">1 1 24575</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34:24.364"/>
    </inkml:context>
    <inkml:brush xml:id="br0">
      <inkml:brushProperty name="width" value="0.05" units="cm"/>
      <inkml:brushProperty name="height" value="0.05" units="cm"/>
      <inkml:brushProperty name="color" value="#66CC00"/>
    </inkml:brush>
  </inkml:definitions>
  <inkml:trace contextRef="#ctx0" brushRef="#br0">5845 0 24575,'174'4'0,"33"0"0,106-12 0,-307 9 0,0-1 0,0 1 0,0 0 0,-1 0 0,1 1 0,0-1 0,-1 1 0,0 1 0,1-1 0,-1 1 0,0 0 0,0 0 0,0 0 0,6 7 0,5 5 0,-1 0 0,20 27 0,-31-38 0,3 8 0,1 0 0,-1 0 0,-1 1 0,7 21 0,2 2 0,-8-20 0,-1-1 0,-1 1 0,0 0 0,-1 1 0,3 30 0,-5-15 0,-2 1 0,-3 34 0,-44 272 0,2-18 0,41-292 0,-2 1 0,0 0 0,-2-1 0,-18 45 0,-60 105 0,59-129 0,-3-1 0,-1-2 0,-3-1 0,-61 65 0,-3-4 0,63-68 0,20-25 0,-31 25 0,10-9 0,-19 18 0,-2-2 0,-124 76 0,110-81 0,-80 40 0,70-47 0,-153 75 0,126-39 0,26-17 0,30-22 0,1 3 0,-80 68 0,-188 178 0,244-223 0,-151 88 0,49-61 0,28-14 0,-84 42 0,199-92 0,1 1 0,0 1 0,2 1 0,1 2 0,-38 41 0,34-29 0,-51 76 0,13-16 0,55-77 0,0 0 0,-35 27 0,37-32 0,1-1 0,0 2 0,1 0 0,-18 29 0,16-23 0,-33 39 0,26-40 0,-45 32 0,46-38 0,1 1 0,1 0 0,-27 30 0,1 6 0,-2-2 0,-3-3 0,-65 50 0,-177 101 0,233-160 0,2 2 0,1 3 0,3 2 0,-90 98 0,88-79 0,20-24 0,-45 42 0,10-13 0,-17 8 0,11-12 0,57-47 0,-43 28 0,-10 8 0,-215 210 0,219-202 0,27-22 0,-51 37 0,19-14 0,41-42 0,19-13 0,0 1 0,1 0 0,0 1 0,0 0 0,1 0 0,0 2 0,-11 14 0,16-17 0,-1-1 0,1 0 0,-2 0 0,1 0 0,-13 9 0,-45 26 0,41-29 0,-25 21 0,38-25 0,1 1 0,0 0 0,1 0 0,-8 14 0,5-8 0,-17 19 0,19-26 0,-1 0 0,0-1 0,-1 0 0,-15 9 0,-54 24 0,73-38 9,-1-1-1,1 0 1,-1-1-1,0 0 0,0 0 1,-14 1-1,-55-4-376,45 0-688,6 1-5770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34:26.448"/>
    </inkml:context>
    <inkml:brush xml:id="br0">
      <inkml:brushProperty name="width" value="0.05" units="cm"/>
      <inkml:brushProperty name="height" value="0.05" units="cm"/>
      <inkml:brushProperty name="color" value="#66CC00"/>
    </inkml:brush>
  </inkml:definitions>
  <inkml:trace contextRef="#ctx0" brushRef="#br0">280 0 24575,'-42'58'0,"-12"18"0,21-17 0,-21 33 0,42-75 0,0-1 0,0 0 0,-20 18 0,29-32 0,1 1 0,-1-1 0,0 1 0,1 0 0,0 0 0,0 0 0,0 0 0,0 0 0,0 0 0,1 1 0,-1-1 0,0 4 0,2-6 0,0-1 0,0 0 0,0 0 0,0 1 0,0-1 0,0 0 0,0 0 0,0 1 0,0-1 0,0 0 0,0 0 0,0 0 0,0 1 0,1-1 0,-1 0 0,0 0 0,0 0 0,0 1 0,0-1 0,0 0 0,1 0 0,-1 0 0,0 0 0,0 0 0,0 1 0,1-1 0,-1 0 0,0 0 0,0 0 0,0 0 0,1 0 0,-1 0 0,0 0 0,0 0 0,0 0 0,1 0 0,-1 0 0,11 0 0,-9 0 0,187-14 0,-128 5 0,-41 5 0,28-2 0,-5 5-1365,-24 1-5461</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34:32.163"/>
    </inkml:context>
    <inkml:brush xml:id="br0">
      <inkml:brushProperty name="width" value="0.05" units="cm"/>
      <inkml:brushProperty name="height" value="0.05" units="cm"/>
      <inkml:brushProperty name="color" value="#66CC00"/>
    </inkml:brush>
  </inkml:definitions>
  <inkml:trace contextRef="#ctx0" brushRef="#br0">6628 1 24575,'-12'0'0,"-1"1"0,1 1 0,0 0 0,0 1 0,-18 6 0,-55 27 0,-308 156 0,346-168 0,-1-2 0,-2-3 0,0-1 0,-1-3 0,0-2 0,-1-2 0,-64 5 0,61-10 0,-97 23 0,-19 10 0,141-30 0,0 2 0,-28 14 0,-13 5 0,-25 15 0,10-4 0,63-32 0,0 2 0,1 0 0,-40 29 0,58-38 0,-82 57 0,74-53 0,1 0 0,-1-1 0,1 0 0,-1-1 0,-1 0 0,-14 2 0,-10 0 0,0 2 0,-54 20 0,70-20 0,0 1 0,1 1 0,0 1 0,1 1 0,-27 21 0,23-16 0,0-2 0,-27 15 0,20-14 0,5-3 0,0-2 0,-1-1 0,-45 12 0,26-9 0,21-5 0,0 0 0,1 1 0,0 1 0,0 2 0,-25 16 0,-120 81 0,64-44 0,45-29 0,-44 31 0,19-1 0,-45 32 0,111-86 0,-61 44 0,65-45 0,1 1 0,0 0 0,-15 20 0,-5 5 0,-52 49 0,-22 22 0,91-87 0,-1 0 0,1-2 0,-2 0 0,-24 21 0,18-23 0,2 2 0,0 1 0,-22 26 0,-22 29 0,-18 28 0,-15 20 0,82-98 0,0 0 0,2 2 0,-15 31 0,-29 87 0,-15 33 0,68-163 0,-100 245 0,95-211 0,9-36 0,-1-1 0,-6 18 0,-21 38 0,-47 77 0,50-97 0,-8 13 0,8-15 0,-27 63 0,-3 13 0,32-71 0,-27 78 0,-38 193 0,29-94 0,50-194 0,5-16 0,1 1 0,0 0 0,1 0 0,-1 22 0,4 29 0,-5 54 0,5-107 0,-1 3 0,0-1 0,-1 1 0,-9 28 0,-6 0 0,11-32 0,1 0 0,0 0 0,1 1 0,1 0 0,-4 30 0,6 29 0,-3 38 0,-6 101 0,9-182 0,-7 42 0,0 14 0,7-40 0,2-19 0,-7 48 0,-40 105 0,47-183 0,-23 113 0,17-78 0,-16 56 0,19-81 0,-31 84 0,28-82 0,0 0 0,0 0 0,-2 0 0,1-1 0,-12 13 0,14-19 0,1-1 0,-1 0 0,0 0 0,0-1 0,0 0 0,-1 0 0,1 0 0,-1 0 0,0-1 0,-11 4 0,-6-1 0,-37 4 0,21-4 0,-3 0 0,-50 0 0,22-3 0,-14 7 0,-21 1 0,33-10 0,40-1 0,0 1 0,-61 9 0,93-9 0,-75 12 0,66-11 0,0-1 0,0 1 0,0-2 0,0 1 0,0-1 0,-10-3 0,2-3-1365,5-2-5461</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12:34:34.930"/>
    </inkml:context>
    <inkml:brush xml:id="br0">
      <inkml:brushProperty name="width" value="0.05" units="cm"/>
      <inkml:brushProperty name="height" value="0.05" units="cm"/>
      <inkml:brushProperty name="color" value="#66CC00"/>
    </inkml:brush>
  </inkml:definitions>
  <inkml:trace contextRef="#ctx0" brushRef="#br0">472 1 24575,'0'0'0,"0"1"0,0 0 0,-1-1 0,1 1 0,0 0 0,0-1 0,-1 1 0,1 0 0,-1-1 0,1 1 0,-1-1 0,1 1 0,-1 0 0,1-1 0,-1 1 0,1-1 0,-1 0 0,0 1 0,1-1 0,-1 1 0,0-1 0,1 0 0,-1 0 0,0 1 0,1-1 0,-1 0 0,-1 0 0,-23 4 0,22-4 0,-23 4 0,1 0 0,-1 2 0,2 1 0,-1 1 0,-32 15 0,30-11 0,-53 22 0,71-32 0,-1 0 0,0 0 0,-18 0 0,21-2 0,0 0 0,0 1 0,0 0 0,0 0 0,0 0 0,1 1 0,-1 0 0,-11 5 0,18-7 0,-1 1 0,1-1 0,-1 0 0,1 0 0,0 0 0,-1 0 0,1 1 0,-1-1 0,1 0 0,0 0 0,-1 1 0,1-1 0,-1 0 0,1 1 0,0-1 0,0 1 0,-1-1 0,1 0 0,0 1 0,-1-1 0,1 1 0,0-1 0,0 0 0,0 1 0,0-1 0,0 1 0,-1-1 0,1 1 0,0-1 0,0 1 0,0-1 0,0 1 0,0-1 0,0 1 0,0-1 0,1 1 0,-1-1 0,0 1 0,0-1 0,0 0 0,0 1 0,1-1 0,-1 1 0,0-1 0,0 1 0,1-1 0,-1 0 0,0 1 0,1-1 0,-1 0 0,0 1 0,1-1 0,-1 0 0,0 0 0,1 1 0,3 2 0,0-1 0,0 0 0,0 0 0,6 2 0,21 7 0,-19-8 0,-1 1 0,0 0 0,0 1 0,0 1 0,11 6 0,-6-2 0,0-1 0,28 12 0,-25-13 0,31 19 0,-44-24 0,0 1 0,-1 1 0,0-1 0,1 1 0,-2 0 0,1 0 0,-1 0 0,1 1 0,3 6 0,-2-2-455,0 0 0,11 11 0,-1-4-6371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4T10:17:17.641"/>
    </inkml:context>
    <inkml:brush xml:id="br0">
      <inkml:brushProperty name="width" value="0.025" units="cm"/>
      <inkml:brushProperty name="height" value="0.025" units="cm"/>
      <inkml:brushProperty name="color" value="#66CC00"/>
    </inkml:brush>
  </inkml:definitions>
  <inkml:trace contextRef="#ctx0" brushRef="#br0">1358 1 24575,'3'0'0,"0"1"0,0-1 0,0 1 0,-1 0 0,1 0 0,0 0 0,0 0 0,0 0 0,4 3 0,24 18 0,-21-14 0,106 81 0,-110-85 0,-1-1 0,0 1 0,1-1 0,0 0 0,8 2 0,-8-3 0,0 1 0,-1 0 0,12 6 0,-15-7 0,0-1 0,0 1 0,0 0 0,0 0 0,-1 0 0,1 1 0,0-1 0,-1 0 0,0 1 0,1-1 0,-1 1 0,2 4 0,2 10 0,-1 0 0,0 1 0,-1-1 0,-1 1 0,0 26 0,-2-27 0,0-4 0,0 0 0,-1 1 0,-3 16 0,4-27 0,-1 1 0,0 0 0,-1 0 0,1-1 0,-1 1 0,0-1 0,1 1 0,-1-1 0,-1 0 0,1 0 0,0 0 0,-1 0 0,0 0 0,0 0 0,-5 3 0,4-3 0,0 0 0,1-1 0,-1 2 0,1-1 0,-1 0 0,1 1 0,0-1 0,1 1 0,-1 0 0,0 0 0,1 0 0,0 0 0,0 0 0,-2 8 0,-2 6 0,-7 19 0,12-35 0,0 0 0,0 1 0,0-1 0,-1 0 0,1 0 0,-1 0 0,1 0 0,-1 0 0,0 0 0,0 0 0,-4 2 0,-3 1 0,-1-1 0,1 0 0,-1 0 0,0-1 0,0-1 0,-1 0 0,-19 2 0,-76-4 0,48-1 0,51 0 0,-1 1 0,0 1 0,1 0 0,-1 0 0,1 0 0,-1 1 0,1 0 0,-8 3 0,-116 50 0,81-37 0,9 2 0,-53 20 0,76-34 0,-1-1 0,0 0 0,0-2 0,0 0 0,-32 1 0,-12-4 0,-127-2 0,167 1 0,-1-1 0,1-2 0,0 0 0,1-1 0,-1-2 0,1 0 0,-25-12 0,32 13 0,1 0 0,-1 1 0,-19-4 0,11 3 0,-38-18 0,55 21 0,-1 0 0,1-1 0,0 0 0,0 0 0,0 0 0,1-1 0,-1 0 0,1 0 0,0 0 0,1 0 0,-1-1 0,-6-11 0,7 6 0,0 0 0,1 0 0,0 0 0,1 0 0,0 0 0,0-20 0,0 13 0,-5-26 0,3 19 0,1 0 0,1 0 0,0-1 0,5-44 0,-3 68 0,1 0 0,-1 0 0,0 1 0,1-1 0,-1 1 0,1-1 0,0 0 0,-1 1 0,1-1 0,0 1 0,0-1 0,0 1 0,0 0 0,0-1 0,0 1 0,0 0 0,1 0 0,-1 0 0,0-1 0,1 2 0,-1-1 0,1 0 0,-1 0 0,1 0 0,0 1 0,-1-1 0,1 1 0,-1-1 0,1 1 0,3-1 0,5 0 0,0 0 0,0 1 0,1 0 0,11 2 0,-3 0 0,15-1 0,-1 1 0,0-1 0,50-6 0,-71 3 0,21-8 0,-21 6 0,21-5 0,-25 7 0,0 0 0,0 0 0,0-1 0,-1-1 0,15-7 0,-15 7 0,0 0 0,0 1 0,1-1 0,-1 2 0,1-1 0,11-2 0,3 3 0,31 2 0,-35 0 0,-1 0 0,34-5 0,59-19 0,-77 19 0,-6 0 0,50-1 0,-45 5 0,59-7 0,-22-2 0,0 4 0,74 1 0,-128 4 0,-1 0 0,22-5 0,-21 3 0,31-2 0,135 5-1365,-164 0-5461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2:38:53.332"/>
    </inkml:context>
    <inkml:brush xml:id="br0">
      <inkml:brushProperty name="width" value="0.05" units="cm"/>
      <inkml:brushProperty name="height" value="0.05" units="cm"/>
      <inkml:brushProperty name="color" value="#E71224"/>
    </inkml:brush>
  </inkml:definitions>
  <inkml:trace contextRef="#ctx0" brushRef="#br0">244 707 24575,'1'3'0,"-1"0"0,1-1 0,0 1 0,-1 0 0,1 0 0,1-1 0,-1 1 0,0 0 0,1-1 0,-1 1 0,1-1 0,0 0 0,0 1 0,0-1 0,4 3 0,-2-1 0,1 0 0,-1 0 0,1-1 0,0 0 0,0 0 0,0 0 0,7 1 0,11 4 0,1-2 0,1 0 0,-1-2 0,1 0 0,37-1 0,-53-3 0,75-2 0,-74 0 0,-1 1 0,1-1 0,-1 0 0,1-1 0,-1 0 0,14-7 0,13-9 0,-17 7 0,1 2 0,39-15 0,124-24 0,-158 43 0,3 0 0,0 1 0,33-1 0,-15 6 0,-26 1 0,0-1 0,21-2 0,-36 1 0,1 0 0,-1 0 0,0-1 0,1 1 0,-1-1 0,0 0 0,0 0 0,0-1 0,0 0 0,-1 0 0,1 0 0,4-4 0,-5 3 0,1 0 0,-1-1 0,0 0 0,0 0 0,-1 0 0,0 0 0,0 0 0,0-1 0,3-9 0,-3 6 0,-1 0 0,0-1 0,0 0 0,-1 1 0,0-14 0,-4-157 0,2 173 0,0-1 0,0 0 0,0 0 0,-1 0 0,-4-10 0,4 15 0,1 0 0,0 0 0,-1 0 0,0 0 0,1 1 0,-1-1 0,0 1 0,-1-1 0,1 1 0,0 0 0,-1 0 0,1 0 0,-1 0 0,1 0 0,-1 1 0,-4-3 0,-10-3 0,-118-45 0,113 46 0,0 0 0,0 1 0,-1 1 0,-30-1 0,34 4 0,0-1 0,-27-5 0,38 5 0,-1 0 0,0-1 0,1 0 0,0-1 0,-1 1 0,1-2 0,-10-6 0,7 4 0,-1 1 0,0 0 0,0 0 0,0 2 0,-1-1 0,0 1 0,-13-1 0,-18-7 0,20 5 0,0 2 0,-1 0 0,-38-1 0,-76 5 0,76 2 0,53-1 0,1 1 0,-1 0 0,1 1 0,-1 0 0,1 0 0,0 1 0,0 0 0,0 0 0,0 1 0,1 1 0,-1-1 0,1 1 0,0 1 0,-10 8 0,-65 59 0,23-19 0,36-35 0,19-16 0,1-1 0,0 1 0,0 1 0,0-1 0,0 1 0,0-1 0,1 1 0,-1 0 0,1 1 0,0-1 0,1 0 0,-1 1 0,1 0 0,-3 5 0,3-3 0,0 0 0,1 1 0,0-1 0,0 0 0,0 13 0,1-16 0,1 0 0,-1-1 0,1 1 0,-1 0 0,1 0 0,1-1 0,-1 1 0,0-1 0,1 1 0,0-1 0,-1 0 0,1 0 0,3 4 0,125 156 0,-67-93 0,-22-26 0,-25-26-1365,-2-2-5461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2:38:58.094"/>
    </inkml:context>
    <inkml:brush xml:id="br0">
      <inkml:brushProperty name="width" value="0.05" units="cm"/>
      <inkml:brushProperty name="height" value="0.05" units="cm"/>
      <inkml:brushProperty name="color" value="#E71224"/>
    </inkml:brush>
  </inkml:definitions>
  <inkml:trace contextRef="#ctx0" brushRef="#br0">166 670 24575,'10'1'0,"0"-2"0,0 1 0,0-1 0,0-1 0,0 0 0,0 0 0,16-7 0,-8 3 0,1 1 0,0 1 0,0 0 0,0 1 0,35 0 0,-16 1 0,-30 1 0,-1 0 0,1-1 0,-1 1 0,1-2 0,-1 1 0,0-1 0,0 0 0,12-7 0,1-4 0,26-22 0,-11 8 0,-30 24 0,0 0 0,0-1 0,0 0 0,-1 1 0,1-1 0,-1-1 0,-1 1 0,1-1 0,-1 1 0,0-1 0,5-11 0,-5 5 0,0 1 0,-1-1 0,0 1 0,-1-1 0,0-21 0,-4-151 0,3 177 0,-1 1 0,0-1 0,0 0 0,-1 1 0,1-1 0,-1 1 0,-1-1 0,1 1 0,-1 0 0,0 0 0,-1 0 0,0 0 0,1 0 0,-2 1 0,1 0 0,-1 0 0,1 0 0,-7-4 0,7 5 0,-1-1 0,0 0 0,-1 1 0,0-1 0,0 1 0,0 0 0,0 0 0,0 1 0,-1 0 0,0 0 0,1 1 0,-15-4 0,-13 2 0,0 2 0,-60 4 0,25 0 0,52-2 0,0 0 0,1 1 0,-23 3 0,33-3 0,0 1 0,0-1 0,0 1 0,0 1 0,0-1 0,1 1 0,-1 0 0,1 0 0,-9 7 0,0 1 0,0 1 0,1 0 0,1 0 0,0 2 0,0-1 0,1 1 0,1 1 0,-15 29 0,19-29 0,1 0 0,0 0 0,1 0 0,0 1 0,1-1 0,0 23 0,4 97 0,1-57 0,-2-39 0,1 38 0,-1-75-80,0 0 0,0 0-1,1 0 1,-1 0 0,1 1-1,-1-1 1,1 0 0,0-1-1,0 1 1,0 0 0,0 0 0,0 0-1,0 0 1,0-1 0,1 1-1,1 1 1,10 7-6746</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2:39:04.656"/>
    </inkml:context>
    <inkml:brush xml:id="br0">
      <inkml:brushProperty name="width" value="0.05" units="cm"/>
      <inkml:brushProperty name="height" value="0.05" units="cm"/>
      <inkml:brushProperty name="color" value="#E71224"/>
    </inkml:brush>
  </inkml:definitions>
  <inkml:trace contextRef="#ctx0" brushRef="#br0">3 807 24575,'0'0'0,"1"-1"0,-1 0 0,0 1 0,0-1 0,1 1 0,-1-1 0,0 1 0,1-1 0,-1 0 0,0 1 0,1-1 0,-1 1 0,1-1 0,-1 1 0,1 0 0,-1-1 0,1 1 0,-1 0 0,2-1 0,14-8 0,-8 6 0,9-6 0,0 0 0,0 2 0,1 0 0,0 1 0,1 1 0,-1 1 0,34-3 0,137 2 0,-144 5 0,377 1 0,-409-1 0,-1-1 0,0 1 0,0-2 0,1 0 0,-1 0 0,14-6 0,-23 7 0,1 0 0,0-1 0,0 0 0,-1 0 0,1 0 0,-1 0 0,0-1 0,0 0 0,0 1 0,0-1 0,0 0 0,0 0 0,-1 0 0,1-1 0,-1 1 0,0-1 0,0 1 0,0-1 0,-1 0 0,1 0 0,-1 1 0,1-7 0,2-20 0,-1 0 0,-2 0 0,-4-48 0,0 4 0,4 2 0,-3-59 0,2 129 0,0-1 0,-1 0 0,1 1 0,-1-1 0,0 0 0,0 1 0,0-1 0,0 1 0,0-1 0,-1 1 0,1 0 0,-1-1 0,1 1 0,-1 0 0,0 0 0,0 0 0,-2-1 0,-4-3 0,1 1 0,-1 0 0,-15-6 0,19 9 0,-6-3 0,1 2 0,-1-1 0,0 1 0,0 1 0,0 0 0,-14-1 0,-61 2 0,57 2 0,-41-4 0,-56-20 0,102 18 0,3 1 0,0 2 0,-34 0 0,35 2 0,0-1 0,-36-6 0,-20-13 0,46 12 0,0 0 0,-1 2 0,1 1 0,-53-1 0,79 5 0,0 2 0,-1-1 0,1 0 0,0 1 0,0-1 0,0 1 0,-1 0 0,1 0 0,0 0 0,0 1 0,1-1 0,-1 1 0,0-1 0,0 1 0,1 0 0,-1 0 0,1 0 0,-3 3 0,2-1 0,1 0 0,-1 0 0,1 0 0,0 1 0,0-1 0,0 1 0,1-1 0,-1 1 0,1 0 0,0-1 0,0 7 0,-3 40 0,5 81 0,1-49 0,-2 271-1365,0-334-5461</inkml:trace>
</inkml:ink>
</file>

<file path=ppt/media/image1.jpg>
</file>

<file path=ppt/media/image10.pn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4.png>
</file>

<file path=ppt/media/image140.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390.png>
</file>

<file path=ppt/media/image4.png>
</file>

<file path=ppt/media/image40.png>
</file>

<file path=ppt/media/image400.png>
</file>

<file path=ppt/media/image41.png>
</file>

<file path=ppt/media/image410.png>
</file>

<file path=ppt/media/image42.png>
</file>

<file path=ppt/media/image420.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10.png>
</file>

<file path=ppt/media/image82.png>
</file>

<file path=ppt/media/image820.png>
</file>

<file path=ppt/media/image83.png>
</file>

<file path=ppt/media/image830.png>
</file>

<file path=ppt/media/image84.png>
</file>

<file path=ppt/media/image840.png>
</file>

<file path=ppt/media/image85.png>
</file>

<file path=ppt/media/image850.png>
</file>

<file path=ppt/media/image86.png>
</file>

<file path=ppt/media/image860.png>
</file>

<file path=ppt/media/image87.png>
</file>

<file path=ppt/media/image870.png>
</file>

<file path=ppt/media/image88.png>
</file>

<file path=ppt/media/image880.png>
</file>

<file path=ppt/media/image89.png>
</file>

<file path=ppt/media/image890.png>
</file>

<file path=ppt/media/image9.png>
</file>

<file path=ppt/media/image90.png>
</file>

<file path=ppt/media/image900.png>
</file>

<file path=ppt/media/image91.png>
</file>

<file path=ppt/media/image910.png>
</file>

<file path=ppt/media/image92.png>
</file>

<file path=ppt/media/image920.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CN" altLang="en-US"/>
              <a:t>单击此处编辑母版标题样式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5/14/2022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8A87A34-81AB-432B-8DAE-1953F412C126}" type="datetimeFigureOut">
              <a:rPr lang="en-US" dirty="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447191" y="2824269"/>
            <a:ext cx="4645152" cy="26444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412362" y="2821491"/>
            <a:ext cx="4645152" cy="263737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5/14/2022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5/14/2022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50.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400.png"/><Relationship Id="rId18" Type="http://schemas.openxmlformats.org/officeDocument/2006/relationships/customXml" Target="../ink/ink11.xml"/><Relationship Id="rId3" Type="http://schemas.openxmlformats.org/officeDocument/2006/relationships/image" Target="../media/image36.png"/><Relationship Id="rId7" Type="http://schemas.openxmlformats.org/officeDocument/2006/relationships/image" Target="../media/image40.png"/><Relationship Id="rId12" Type="http://schemas.openxmlformats.org/officeDocument/2006/relationships/customXml" Target="../ink/ink8.xml"/><Relationship Id="rId17" Type="http://schemas.openxmlformats.org/officeDocument/2006/relationships/image" Target="../media/image420.png"/><Relationship Id="rId2" Type="http://schemas.openxmlformats.org/officeDocument/2006/relationships/image" Target="../media/image35.png"/><Relationship Id="rId16" Type="http://schemas.openxmlformats.org/officeDocument/2006/relationships/customXml" Target="../ink/ink10.xml"/><Relationship Id="rId1" Type="http://schemas.openxmlformats.org/officeDocument/2006/relationships/slideLayout" Target="../slideLayouts/slideLayout2.xml"/><Relationship Id="rId6" Type="http://schemas.openxmlformats.org/officeDocument/2006/relationships/image" Target="../media/image39.png"/><Relationship Id="rId11" Type="http://schemas.openxmlformats.org/officeDocument/2006/relationships/image" Target="../media/image390.png"/><Relationship Id="rId5" Type="http://schemas.openxmlformats.org/officeDocument/2006/relationships/image" Target="../media/image38.png"/><Relationship Id="rId15" Type="http://schemas.openxmlformats.org/officeDocument/2006/relationships/image" Target="../media/image410.png"/><Relationship Id="rId10" Type="http://schemas.openxmlformats.org/officeDocument/2006/relationships/customXml" Target="../ink/ink7.xml"/><Relationship Id="rId19"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png"/><Relationship Id="rId14" Type="http://schemas.openxmlformats.org/officeDocument/2006/relationships/customXml" Target="../ink/ink9.xml"/></Relationships>
</file>

<file path=ppt/slides/_rels/slide25.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image" Target="../media/image44.png"/><Relationship Id="rId1" Type="http://schemas.openxmlformats.org/officeDocument/2006/relationships/slideLayout" Target="../slideLayouts/slideLayout2.xml"/><Relationship Id="rId6" Type="http://schemas.openxmlformats.org/officeDocument/2006/relationships/image" Target="../media/image48.png"/><Relationship Id="rId11" Type="http://schemas.openxmlformats.org/officeDocument/2006/relationships/image" Target="../media/image53.png"/><Relationship Id="rId5" Type="http://schemas.openxmlformats.org/officeDocument/2006/relationships/image" Target="../media/image47.png"/><Relationship Id="rId10" Type="http://schemas.openxmlformats.org/officeDocument/2006/relationships/image" Target="../media/image52.png"/><Relationship Id="rId4" Type="http://schemas.openxmlformats.org/officeDocument/2006/relationships/image" Target="../media/image46.png"/><Relationship Id="rId9" Type="http://schemas.openxmlformats.org/officeDocument/2006/relationships/image" Target="../media/image51.png"/></Relationships>
</file>

<file path=ppt/slides/_rels/slide2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2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60.png"/><Relationship Id="rId7" Type="http://schemas.openxmlformats.org/officeDocument/2006/relationships/image" Target="../media/image62.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customXml" Target="../ink/ink13.xml"/><Relationship Id="rId5" Type="http://schemas.openxmlformats.org/officeDocument/2006/relationships/image" Target="../media/image61.png"/><Relationship Id="rId4" Type="http://schemas.openxmlformats.org/officeDocument/2006/relationships/customXml" Target="../ink/ink12.xml"/><Relationship Id="rId9" Type="http://schemas.openxmlformats.org/officeDocument/2006/relationships/image" Target="../media/image64.png"/></Relationships>
</file>

<file path=ppt/slides/_rels/slide2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3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32.xml.rels><?xml version="1.0" encoding="UTF-8" standalone="yes"?>
<Relationships xmlns="http://schemas.openxmlformats.org/package/2006/relationships"><Relationship Id="rId13" Type="http://schemas.openxmlformats.org/officeDocument/2006/relationships/customXml" Target="../ink/ink19.xml"/><Relationship Id="rId18" Type="http://schemas.openxmlformats.org/officeDocument/2006/relationships/image" Target="../media/image82.png"/><Relationship Id="rId26" Type="http://schemas.openxmlformats.org/officeDocument/2006/relationships/image" Target="../media/image86.png"/><Relationship Id="rId39" Type="http://schemas.openxmlformats.org/officeDocument/2006/relationships/customXml" Target="../ink/ink32.xml"/><Relationship Id="rId21" Type="http://schemas.openxmlformats.org/officeDocument/2006/relationships/customXml" Target="../ink/ink23.xml"/><Relationship Id="rId34" Type="http://schemas.openxmlformats.org/officeDocument/2006/relationships/image" Target="../media/image90.png"/><Relationship Id="rId42" Type="http://schemas.openxmlformats.org/officeDocument/2006/relationships/image" Target="../media/image94.png"/><Relationship Id="rId47" Type="http://schemas.openxmlformats.org/officeDocument/2006/relationships/customXml" Target="../ink/ink36.xml"/><Relationship Id="rId50" Type="http://schemas.openxmlformats.org/officeDocument/2006/relationships/image" Target="../media/image98.png"/><Relationship Id="rId55" Type="http://schemas.openxmlformats.org/officeDocument/2006/relationships/customXml" Target="../ink/ink40.xml"/><Relationship Id="rId7" Type="http://schemas.openxmlformats.org/officeDocument/2006/relationships/customXml" Target="../ink/ink16.xml"/><Relationship Id="rId2" Type="http://schemas.openxmlformats.org/officeDocument/2006/relationships/image" Target="../media/image74.png"/><Relationship Id="rId16" Type="http://schemas.openxmlformats.org/officeDocument/2006/relationships/image" Target="../media/image81.png"/><Relationship Id="rId29" Type="http://schemas.openxmlformats.org/officeDocument/2006/relationships/customXml" Target="../ink/ink27.xml"/><Relationship Id="rId11" Type="http://schemas.openxmlformats.org/officeDocument/2006/relationships/customXml" Target="../ink/ink18.xml"/><Relationship Id="rId24" Type="http://schemas.openxmlformats.org/officeDocument/2006/relationships/image" Target="../media/image85.png"/><Relationship Id="rId32" Type="http://schemas.openxmlformats.org/officeDocument/2006/relationships/image" Target="../media/image89.png"/><Relationship Id="rId37" Type="http://schemas.openxmlformats.org/officeDocument/2006/relationships/customXml" Target="../ink/ink31.xml"/><Relationship Id="rId40" Type="http://schemas.openxmlformats.org/officeDocument/2006/relationships/image" Target="../media/image93.png"/><Relationship Id="rId45" Type="http://schemas.openxmlformats.org/officeDocument/2006/relationships/customXml" Target="../ink/ink35.xml"/><Relationship Id="rId53" Type="http://schemas.openxmlformats.org/officeDocument/2006/relationships/customXml" Target="../ink/ink39.xml"/><Relationship Id="rId58" Type="http://schemas.openxmlformats.org/officeDocument/2006/relationships/image" Target="../media/image102.png"/><Relationship Id="rId5" Type="http://schemas.openxmlformats.org/officeDocument/2006/relationships/customXml" Target="../ink/ink15.xml"/><Relationship Id="rId61" Type="http://schemas.openxmlformats.org/officeDocument/2006/relationships/customXml" Target="../ink/ink43.xml"/><Relationship Id="rId19" Type="http://schemas.openxmlformats.org/officeDocument/2006/relationships/customXml" Target="../ink/ink22.xml"/><Relationship Id="rId14" Type="http://schemas.openxmlformats.org/officeDocument/2006/relationships/image" Target="../media/image80.png"/><Relationship Id="rId22" Type="http://schemas.openxmlformats.org/officeDocument/2006/relationships/image" Target="../media/image84.png"/><Relationship Id="rId27" Type="http://schemas.openxmlformats.org/officeDocument/2006/relationships/customXml" Target="../ink/ink26.xml"/><Relationship Id="rId30" Type="http://schemas.openxmlformats.org/officeDocument/2006/relationships/image" Target="../media/image88.png"/><Relationship Id="rId35" Type="http://schemas.openxmlformats.org/officeDocument/2006/relationships/customXml" Target="../ink/ink30.xml"/><Relationship Id="rId43" Type="http://schemas.openxmlformats.org/officeDocument/2006/relationships/customXml" Target="../ink/ink34.xml"/><Relationship Id="rId48" Type="http://schemas.openxmlformats.org/officeDocument/2006/relationships/image" Target="../media/image97.png"/><Relationship Id="rId56" Type="http://schemas.openxmlformats.org/officeDocument/2006/relationships/image" Target="../media/image101.png"/><Relationship Id="rId8" Type="http://schemas.openxmlformats.org/officeDocument/2006/relationships/image" Target="../media/image77.png"/><Relationship Id="rId51" Type="http://schemas.openxmlformats.org/officeDocument/2006/relationships/customXml" Target="../ink/ink38.xml"/><Relationship Id="rId3" Type="http://schemas.openxmlformats.org/officeDocument/2006/relationships/customXml" Target="../ink/ink14.xml"/><Relationship Id="rId12" Type="http://schemas.openxmlformats.org/officeDocument/2006/relationships/image" Target="../media/image79.png"/><Relationship Id="rId17" Type="http://schemas.openxmlformats.org/officeDocument/2006/relationships/customXml" Target="../ink/ink21.xml"/><Relationship Id="rId25" Type="http://schemas.openxmlformats.org/officeDocument/2006/relationships/customXml" Target="../ink/ink25.xml"/><Relationship Id="rId33" Type="http://schemas.openxmlformats.org/officeDocument/2006/relationships/customXml" Target="../ink/ink29.xml"/><Relationship Id="rId38" Type="http://schemas.openxmlformats.org/officeDocument/2006/relationships/image" Target="../media/image92.png"/><Relationship Id="rId46" Type="http://schemas.openxmlformats.org/officeDocument/2006/relationships/image" Target="../media/image96.png"/><Relationship Id="rId59" Type="http://schemas.openxmlformats.org/officeDocument/2006/relationships/customXml" Target="../ink/ink42.xml"/><Relationship Id="rId20" Type="http://schemas.openxmlformats.org/officeDocument/2006/relationships/image" Target="../media/image83.png"/><Relationship Id="rId41" Type="http://schemas.openxmlformats.org/officeDocument/2006/relationships/customXml" Target="../ink/ink33.xml"/><Relationship Id="rId54" Type="http://schemas.openxmlformats.org/officeDocument/2006/relationships/image" Target="../media/image100.png"/><Relationship Id="rId62" Type="http://schemas.openxmlformats.org/officeDocument/2006/relationships/image" Target="../media/image104.png"/><Relationship Id="rId1" Type="http://schemas.openxmlformats.org/officeDocument/2006/relationships/slideLayout" Target="../slideLayouts/slideLayout2.xml"/><Relationship Id="rId6" Type="http://schemas.openxmlformats.org/officeDocument/2006/relationships/image" Target="../media/image76.png"/><Relationship Id="rId15" Type="http://schemas.openxmlformats.org/officeDocument/2006/relationships/customXml" Target="../ink/ink20.xml"/><Relationship Id="rId23" Type="http://schemas.openxmlformats.org/officeDocument/2006/relationships/customXml" Target="../ink/ink24.xml"/><Relationship Id="rId28" Type="http://schemas.openxmlformats.org/officeDocument/2006/relationships/image" Target="../media/image87.png"/><Relationship Id="rId36" Type="http://schemas.openxmlformats.org/officeDocument/2006/relationships/image" Target="../media/image91.png"/><Relationship Id="rId49" Type="http://schemas.openxmlformats.org/officeDocument/2006/relationships/customXml" Target="../ink/ink37.xml"/><Relationship Id="rId57" Type="http://schemas.openxmlformats.org/officeDocument/2006/relationships/customXml" Target="../ink/ink41.xml"/><Relationship Id="rId10" Type="http://schemas.openxmlformats.org/officeDocument/2006/relationships/image" Target="../media/image78.png"/><Relationship Id="rId31" Type="http://schemas.openxmlformats.org/officeDocument/2006/relationships/customXml" Target="../ink/ink28.xml"/><Relationship Id="rId44" Type="http://schemas.openxmlformats.org/officeDocument/2006/relationships/image" Target="../media/image95.png"/><Relationship Id="rId52" Type="http://schemas.openxmlformats.org/officeDocument/2006/relationships/image" Target="../media/image99.png"/><Relationship Id="rId60" Type="http://schemas.openxmlformats.org/officeDocument/2006/relationships/image" Target="../media/image103.png"/><Relationship Id="rId4" Type="http://schemas.openxmlformats.org/officeDocument/2006/relationships/image" Target="../media/image75.png"/><Relationship Id="rId9" Type="http://schemas.openxmlformats.org/officeDocument/2006/relationships/customXml" Target="../ink/ink17.xml"/></Relationships>
</file>

<file path=ppt/slides/_rels/slide33.xml.rels><?xml version="1.0" encoding="UTF-8" standalone="yes"?>
<Relationships xmlns="http://schemas.openxmlformats.org/package/2006/relationships"><Relationship Id="rId8" Type="http://schemas.openxmlformats.org/officeDocument/2006/relationships/image" Target="../media/image830.png"/><Relationship Id="rId13" Type="http://schemas.openxmlformats.org/officeDocument/2006/relationships/customXml" Target="../ink/ink49.xml"/><Relationship Id="rId18" Type="http://schemas.openxmlformats.org/officeDocument/2006/relationships/image" Target="../media/image880.png"/><Relationship Id="rId26" Type="http://schemas.openxmlformats.org/officeDocument/2006/relationships/image" Target="../media/image920.png"/><Relationship Id="rId3" Type="http://schemas.openxmlformats.org/officeDocument/2006/relationships/customXml" Target="../ink/ink44.xml"/><Relationship Id="rId21" Type="http://schemas.openxmlformats.org/officeDocument/2006/relationships/customXml" Target="../ink/ink53.xml"/><Relationship Id="rId7" Type="http://schemas.openxmlformats.org/officeDocument/2006/relationships/customXml" Target="../ink/ink46.xml"/><Relationship Id="rId12" Type="http://schemas.openxmlformats.org/officeDocument/2006/relationships/image" Target="../media/image850.png"/><Relationship Id="rId17" Type="http://schemas.openxmlformats.org/officeDocument/2006/relationships/customXml" Target="../ink/ink51.xml"/><Relationship Id="rId25" Type="http://schemas.openxmlformats.org/officeDocument/2006/relationships/customXml" Target="../ink/ink55.xml"/><Relationship Id="rId2" Type="http://schemas.openxmlformats.org/officeDocument/2006/relationships/image" Target="../media/image105.png"/><Relationship Id="rId16" Type="http://schemas.openxmlformats.org/officeDocument/2006/relationships/image" Target="../media/image870.png"/><Relationship Id="rId20" Type="http://schemas.openxmlformats.org/officeDocument/2006/relationships/image" Target="../media/image890.png"/><Relationship Id="rId1" Type="http://schemas.openxmlformats.org/officeDocument/2006/relationships/slideLayout" Target="../slideLayouts/slideLayout2.xml"/><Relationship Id="rId6" Type="http://schemas.openxmlformats.org/officeDocument/2006/relationships/image" Target="../media/image820.png"/><Relationship Id="rId11" Type="http://schemas.openxmlformats.org/officeDocument/2006/relationships/customXml" Target="../ink/ink48.xml"/><Relationship Id="rId24" Type="http://schemas.openxmlformats.org/officeDocument/2006/relationships/image" Target="../media/image910.png"/><Relationship Id="rId5" Type="http://schemas.openxmlformats.org/officeDocument/2006/relationships/customXml" Target="../ink/ink45.xml"/><Relationship Id="rId15" Type="http://schemas.openxmlformats.org/officeDocument/2006/relationships/customXml" Target="../ink/ink50.xml"/><Relationship Id="rId23" Type="http://schemas.openxmlformats.org/officeDocument/2006/relationships/customXml" Target="../ink/ink54.xml"/><Relationship Id="rId10" Type="http://schemas.openxmlformats.org/officeDocument/2006/relationships/image" Target="../media/image840.png"/><Relationship Id="rId19" Type="http://schemas.openxmlformats.org/officeDocument/2006/relationships/customXml" Target="../ink/ink52.xml"/><Relationship Id="rId4" Type="http://schemas.openxmlformats.org/officeDocument/2006/relationships/image" Target="../media/image810.png"/><Relationship Id="rId9" Type="http://schemas.openxmlformats.org/officeDocument/2006/relationships/customXml" Target="../ink/ink47.xml"/><Relationship Id="rId14" Type="http://schemas.openxmlformats.org/officeDocument/2006/relationships/image" Target="../media/image860.png"/><Relationship Id="rId22" Type="http://schemas.openxmlformats.org/officeDocument/2006/relationships/image" Target="../media/image90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customXml" Target="../ink/ink6.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8.png"/><Relationship Id="rId4" Type="http://schemas.openxmlformats.org/officeDocument/2006/relationships/image" Target="../media/image5.png"/><Relationship Id="rId9" Type="http://schemas.openxmlformats.org/officeDocument/2006/relationships/customXml" Target="../ink/ink4.xml"/><Relationship Id="rId1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E212D9-BE72-1267-9B92-77384A72EDBF}"/>
              </a:ext>
            </a:extLst>
          </p:cNvPr>
          <p:cNvSpPr>
            <a:spLocks noGrp="1"/>
          </p:cNvSpPr>
          <p:nvPr>
            <p:ph type="ctrTitle"/>
          </p:nvPr>
        </p:nvSpPr>
        <p:spPr>
          <a:xfrm>
            <a:off x="3286125" y="802298"/>
            <a:ext cx="7768727" cy="2541431"/>
          </a:xfrm>
        </p:spPr>
        <p:txBody>
          <a:bodyPr>
            <a:normAutofit/>
          </a:bodyPr>
          <a:lstStyle/>
          <a:p>
            <a:br>
              <a:rPr lang="en-US" altLang="zh-CN" sz="4800" dirty="0"/>
            </a:br>
            <a:r>
              <a:rPr lang="zh-CN" altLang="en-US" sz="4800" dirty="0"/>
              <a:t>数据和程序的机器级表示</a:t>
            </a:r>
          </a:p>
        </p:txBody>
      </p:sp>
      <p:sp>
        <p:nvSpPr>
          <p:cNvPr id="3" name="副标题 2">
            <a:extLst>
              <a:ext uri="{FF2B5EF4-FFF2-40B4-BE49-F238E27FC236}">
                <a16:creationId xmlns:a16="http://schemas.microsoft.com/office/drawing/2014/main" id="{488899EE-DD0D-001B-3502-D24A1BC0435F}"/>
              </a:ext>
            </a:extLst>
          </p:cNvPr>
          <p:cNvSpPr>
            <a:spLocks noGrp="1"/>
          </p:cNvSpPr>
          <p:nvPr>
            <p:ph type="subTitle" idx="1"/>
          </p:nvPr>
        </p:nvSpPr>
        <p:spPr/>
        <p:txBody>
          <a:bodyPr/>
          <a:lstStyle/>
          <a:p>
            <a:pPr algn="ctr"/>
            <a:r>
              <a:rPr lang="zh-CN" altLang="en-US" cap="none" dirty="0"/>
              <a:t>计算机系统考试重点复习</a:t>
            </a:r>
            <a:endParaRPr lang="en-US" altLang="zh-CN" cap="none" dirty="0"/>
          </a:p>
          <a:p>
            <a:pPr algn="ctr"/>
            <a:r>
              <a:rPr lang="en-US" altLang="zh-CN" cap="none" dirty="0" err="1"/>
              <a:t>ywy_c_asm</a:t>
            </a:r>
            <a:endParaRPr lang="zh-CN" altLang="en-US" cap="none" dirty="0"/>
          </a:p>
        </p:txBody>
      </p:sp>
    </p:spTree>
    <p:extLst>
      <p:ext uri="{BB962C8B-B14F-4D97-AF65-F5344CB8AC3E}">
        <p14:creationId xmlns:p14="http://schemas.microsoft.com/office/powerpoint/2010/main" val="1107183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6CDE6D-27C2-A3B8-248E-2845EF29C2AE}"/>
              </a:ext>
            </a:extLst>
          </p:cNvPr>
          <p:cNvSpPr>
            <a:spLocks noGrp="1"/>
          </p:cNvSpPr>
          <p:nvPr>
            <p:ph type="title"/>
          </p:nvPr>
        </p:nvSpPr>
        <p:spPr/>
        <p:txBody>
          <a:bodyPr/>
          <a:lstStyle/>
          <a:p>
            <a:r>
              <a:rPr lang="en-US" altLang="zh-CN" dirty="0"/>
              <a:t>4.</a:t>
            </a:r>
            <a:r>
              <a:rPr lang="zh-CN" altLang="en-US" dirty="0"/>
              <a:t>加法的溢出</a:t>
            </a:r>
          </a:p>
        </p:txBody>
      </p:sp>
      <p:sp>
        <p:nvSpPr>
          <p:cNvPr id="3" name="内容占位符 2">
            <a:extLst>
              <a:ext uri="{FF2B5EF4-FFF2-40B4-BE49-F238E27FC236}">
                <a16:creationId xmlns:a16="http://schemas.microsoft.com/office/drawing/2014/main" id="{ED958134-B91D-1EEA-B07A-822EB5E40FF5}"/>
              </a:ext>
            </a:extLst>
          </p:cNvPr>
          <p:cNvSpPr>
            <a:spLocks noGrp="1"/>
          </p:cNvSpPr>
          <p:nvPr>
            <p:ph idx="1"/>
          </p:nvPr>
        </p:nvSpPr>
        <p:spPr/>
        <p:txBody>
          <a:bodyPr/>
          <a:lstStyle/>
          <a:p>
            <a:r>
              <a:rPr lang="zh-CN" altLang="en-US" dirty="0"/>
              <a:t>这个不那么直观的性质可以考虑有符号整数的</a:t>
            </a:r>
            <a:r>
              <a:rPr lang="zh-CN" altLang="en-US" b="1" u="sng" dirty="0"/>
              <a:t>表示范围</a:t>
            </a:r>
            <a:r>
              <a:rPr lang="zh-CN" altLang="en-US" dirty="0"/>
              <a:t>来证明（看看就好）：</a:t>
            </a:r>
          </a:p>
        </p:txBody>
      </p:sp>
      <p:pic>
        <p:nvPicPr>
          <p:cNvPr id="5" name="图片 4">
            <a:extLst>
              <a:ext uri="{FF2B5EF4-FFF2-40B4-BE49-F238E27FC236}">
                <a16:creationId xmlns:a16="http://schemas.microsoft.com/office/drawing/2014/main" id="{93C7FD7B-9511-6AB6-7360-5BB3A012346F}"/>
              </a:ext>
            </a:extLst>
          </p:cNvPr>
          <p:cNvPicPr>
            <a:picLocks noChangeAspect="1"/>
          </p:cNvPicPr>
          <p:nvPr/>
        </p:nvPicPr>
        <p:blipFill>
          <a:blip r:embed="rId2"/>
          <a:stretch>
            <a:fillRect/>
          </a:stretch>
        </p:blipFill>
        <p:spPr>
          <a:xfrm>
            <a:off x="804220" y="2764735"/>
            <a:ext cx="10583559" cy="2968407"/>
          </a:xfrm>
          <a:prstGeom prst="rect">
            <a:avLst/>
          </a:prstGeom>
        </p:spPr>
      </p:pic>
    </p:spTree>
    <p:extLst>
      <p:ext uri="{BB962C8B-B14F-4D97-AF65-F5344CB8AC3E}">
        <p14:creationId xmlns:p14="http://schemas.microsoft.com/office/powerpoint/2010/main" val="1231566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77F91E-B7A1-EA3F-2C3B-CBBF0BC2F470}"/>
              </a:ext>
            </a:extLst>
          </p:cNvPr>
          <p:cNvSpPr>
            <a:spLocks noGrp="1"/>
          </p:cNvSpPr>
          <p:nvPr>
            <p:ph type="title"/>
          </p:nvPr>
        </p:nvSpPr>
        <p:spPr/>
        <p:txBody>
          <a:bodyPr/>
          <a:lstStyle/>
          <a:p>
            <a:r>
              <a:rPr lang="en-US" altLang="zh-CN" dirty="0"/>
              <a:t>5.</a:t>
            </a:r>
            <a:r>
              <a:rPr lang="zh-CN" altLang="en-US" dirty="0"/>
              <a:t>位运算</a:t>
            </a:r>
          </a:p>
        </p:txBody>
      </p:sp>
      <p:sp>
        <p:nvSpPr>
          <p:cNvPr id="3" name="内容占位符 2">
            <a:extLst>
              <a:ext uri="{FF2B5EF4-FFF2-40B4-BE49-F238E27FC236}">
                <a16:creationId xmlns:a16="http://schemas.microsoft.com/office/drawing/2014/main" id="{BDD55210-6505-E2E3-FD4F-4ADFC3AC1CC5}"/>
              </a:ext>
            </a:extLst>
          </p:cNvPr>
          <p:cNvSpPr>
            <a:spLocks noGrp="1"/>
          </p:cNvSpPr>
          <p:nvPr>
            <p:ph idx="1"/>
          </p:nvPr>
        </p:nvSpPr>
        <p:spPr>
          <a:xfrm>
            <a:off x="1451579" y="2015732"/>
            <a:ext cx="9603275" cy="4037749"/>
          </a:xfrm>
        </p:spPr>
        <p:txBody>
          <a:bodyPr/>
          <a:lstStyle/>
          <a:p>
            <a:r>
              <a:rPr lang="zh-CN" altLang="en-US" dirty="0"/>
              <a:t>按位的与（</a:t>
            </a:r>
            <a:r>
              <a:rPr lang="en-US" altLang="zh-CN" dirty="0"/>
              <a:t>&amp;</a:t>
            </a:r>
            <a:r>
              <a:rPr lang="zh-CN" altLang="en-US" dirty="0"/>
              <a:t>）、或（</a:t>
            </a:r>
            <a:r>
              <a:rPr lang="en-US" altLang="zh-CN" dirty="0"/>
              <a:t>|</a:t>
            </a:r>
            <a:r>
              <a:rPr lang="zh-CN" altLang="en-US" dirty="0"/>
              <a:t>）、非（</a:t>
            </a:r>
            <a:r>
              <a:rPr lang="en-US" altLang="zh-CN" dirty="0"/>
              <a:t>~</a:t>
            </a:r>
            <a:r>
              <a:rPr lang="zh-CN" altLang="en-US" dirty="0"/>
              <a:t>）、移位（</a:t>
            </a:r>
            <a:r>
              <a:rPr lang="en-US" altLang="zh-CN" dirty="0"/>
              <a:t>&lt;&lt;</a:t>
            </a:r>
            <a:r>
              <a:rPr lang="zh-CN" altLang="en-US" dirty="0"/>
              <a:t>、</a:t>
            </a:r>
            <a:r>
              <a:rPr lang="en-US" altLang="zh-CN" dirty="0"/>
              <a:t>&gt;&gt;</a:t>
            </a:r>
            <a:r>
              <a:rPr lang="zh-CN" altLang="en-US" dirty="0"/>
              <a:t>）要知道是什么，要会算会写！（要和逻辑的与（</a:t>
            </a:r>
            <a:r>
              <a:rPr lang="en-US" altLang="zh-CN" dirty="0"/>
              <a:t>&amp;&amp;</a:t>
            </a:r>
            <a:r>
              <a:rPr lang="zh-CN" altLang="en-US" dirty="0"/>
              <a:t>）或（</a:t>
            </a:r>
            <a:r>
              <a:rPr lang="en-US" altLang="zh-CN" dirty="0"/>
              <a:t>||</a:t>
            </a:r>
            <a:r>
              <a:rPr lang="zh-CN" altLang="en-US" dirty="0"/>
              <a:t>）非（</a:t>
            </a:r>
            <a:r>
              <a:rPr lang="en-US" altLang="zh-CN" dirty="0"/>
              <a:t>!</a:t>
            </a:r>
            <a:r>
              <a:rPr lang="zh-CN" altLang="en-US" dirty="0"/>
              <a:t>）区分）</a:t>
            </a:r>
            <a:endParaRPr lang="en-US" altLang="zh-CN" dirty="0"/>
          </a:p>
          <a:p>
            <a:r>
              <a:rPr lang="zh-CN" altLang="en-US" b="1" dirty="0"/>
              <a:t>例</a:t>
            </a:r>
            <a:r>
              <a:rPr lang="en-US" altLang="zh-CN" b="1" dirty="0"/>
              <a:t>1.</a:t>
            </a:r>
            <a:r>
              <a:rPr lang="en-US" altLang="zh-CN" dirty="0"/>
              <a:t>                              (n&amp;(1&lt;&lt;7))!=0</a:t>
            </a:r>
            <a:r>
              <a:rPr lang="zh-CN" altLang="en-US" dirty="0"/>
              <a:t>或者</a:t>
            </a:r>
            <a:r>
              <a:rPr lang="en-US" altLang="zh-CN" dirty="0"/>
              <a:t>(n&amp;0x80)==0x80</a:t>
            </a:r>
          </a:p>
          <a:p>
            <a:r>
              <a:rPr lang="zh-CN" altLang="en-US" b="1" dirty="0"/>
              <a:t>例</a:t>
            </a:r>
            <a:r>
              <a:rPr lang="en-US" altLang="zh-CN" b="1" dirty="0"/>
              <a:t>2.</a:t>
            </a:r>
            <a:r>
              <a:rPr lang="zh-CN" altLang="en-US" dirty="0"/>
              <a:t>计算</a:t>
            </a:r>
            <a:r>
              <a:rPr lang="en-US" altLang="zh-CN" dirty="0"/>
              <a:t>C</a:t>
            </a:r>
            <a:r>
              <a:rPr lang="zh-CN" altLang="en-US" dirty="0"/>
              <a:t>语言表达式 </a:t>
            </a:r>
            <a:r>
              <a:rPr lang="en-US" altLang="zh-CN" dirty="0">
                <a:sym typeface="Wingdings" panose="05000000000000000000" pitchFamily="2" charset="2"/>
              </a:rPr>
              <a:t>(</a:t>
            </a:r>
            <a:r>
              <a:rPr lang="en-US" altLang="zh-CN" dirty="0"/>
              <a:t>0x1234567&amp;0x114514)||0x1919810 </a:t>
            </a:r>
            <a:r>
              <a:rPr lang="zh-CN" altLang="en-US" dirty="0"/>
              <a:t>的值。</a:t>
            </a:r>
            <a:r>
              <a:rPr lang="en-US" altLang="zh-CN" dirty="0"/>
              <a:t> </a:t>
            </a:r>
          </a:p>
          <a:p>
            <a:r>
              <a:rPr lang="zh-CN" altLang="en-US" dirty="0"/>
              <a:t>对于右移，一定要搞清楚是算术右移（</a:t>
            </a:r>
            <a:r>
              <a:rPr lang="en-US" altLang="zh-CN" dirty="0"/>
              <a:t>SAR</a:t>
            </a:r>
            <a:r>
              <a:rPr lang="zh-CN" altLang="en-US" dirty="0"/>
              <a:t>）还是逻辑右移（</a:t>
            </a:r>
            <a:r>
              <a:rPr lang="en-US" altLang="zh-CN" dirty="0"/>
              <a:t>SHR</a:t>
            </a:r>
            <a:r>
              <a:rPr lang="zh-CN" altLang="en-US" dirty="0"/>
              <a:t>）！</a:t>
            </a:r>
            <a:endParaRPr lang="en-US" altLang="zh-CN" dirty="0"/>
          </a:p>
          <a:p>
            <a:r>
              <a:rPr lang="zh-CN" altLang="en-US" b="1" dirty="0"/>
              <a:t>例</a:t>
            </a:r>
            <a:r>
              <a:rPr lang="en-US" altLang="zh-CN" b="1" dirty="0"/>
              <a:t>3.</a:t>
            </a:r>
            <a:r>
              <a:rPr lang="zh-CN" altLang="en-US" dirty="0"/>
              <a:t>分别计算</a:t>
            </a:r>
            <a:r>
              <a:rPr lang="en-US" altLang="zh-CN" dirty="0"/>
              <a:t>C</a:t>
            </a:r>
            <a:r>
              <a:rPr lang="zh-CN" altLang="en-US" dirty="0"/>
              <a:t>语言表达式 </a:t>
            </a:r>
            <a:r>
              <a:rPr lang="en-US" altLang="zh-CN" dirty="0"/>
              <a:t>(int)0xFFFF0000 &gt;&gt; 16 </a:t>
            </a:r>
            <a:r>
              <a:rPr lang="zh-CN" altLang="en-US" dirty="0"/>
              <a:t>和 </a:t>
            </a:r>
            <a:r>
              <a:rPr lang="en-US" altLang="zh-CN" dirty="0"/>
              <a:t>0xFFFF0000u &gt;&gt; 16</a:t>
            </a:r>
            <a:r>
              <a:rPr lang="zh-CN" altLang="en-US" dirty="0"/>
              <a:t>的值。</a:t>
            </a:r>
            <a:endParaRPr lang="en-US" altLang="zh-CN" dirty="0"/>
          </a:p>
          <a:p>
            <a:r>
              <a:rPr lang="zh-CN" altLang="en-US" dirty="0"/>
              <a:t>不管是非负数还是负数，算术右移的数学意义都是除以</a:t>
            </a:r>
            <a:r>
              <a:rPr lang="en-US" altLang="zh-CN" dirty="0"/>
              <a:t>2</a:t>
            </a:r>
            <a:r>
              <a:rPr lang="zh-CN" altLang="en-US" dirty="0"/>
              <a:t>的幂再</a:t>
            </a:r>
            <a:r>
              <a:rPr lang="zh-CN" altLang="en-US" b="1" u="sng" dirty="0"/>
              <a:t>向下取整</a:t>
            </a:r>
            <a:r>
              <a:rPr lang="zh-CN" altLang="en-US" dirty="0"/>
              <a:t>。左移同理。</a:t>
            </a:r>
          </a:p>
        </p:txBody>
      </p:sp>
      <p:pic>
        <p:nvPicPr>
          <p:cNvPr id="5" name="图片 4">
            <a:extLst>
              <a:ext uri="{FF2B5EF4-FFF2-40B4-BE49-F238E27FC236}">
                <a16:creationId xmlns:a16="http://schemas.microsoft.com/office/drawing/2014/main" id="{E58262A6-5CC1-58BF-0FB9-41302A697ACD}"/>
              </a:ext>
            </a:extLst>
          </p:cNvPr>
          <p:cNvPicPr>
            <a:picLocks noChangeAspect="1"/>
          </p:cNvPicPr>
          <p:nvPr/>
        </p:nvPicPr>
        <p:blipFill rotWithShape="1">
          <a:blip r:embed="rId2"/>
          <a:srcRect r="28982" b="3572"/>
          <a:stretch/>
        </p:blipFill>
        <p:spPr>
          <a:xfrm>
            <a:off x="2368530" y="2950027"/>
            <a:ext cx="3923413" cy="293916"/>
          </a:xfrm>
          <a:prstGeom prst="rect">
            <a:avLst/>
          </a:prstGeom>
        </p:spPr>
      </p:pic>
    </p:spTree>
    <p:extLst>
      <p:ext uri="{BB962C8B-B14F-4D97-AF65-F5344CB8AC3E}">
        <p14:creationId xmlns:p14="http://schemas.microsoft.com/office/powerpoint/2010/main" val="671225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45440A-89FC-F100-1A53-1965BC16DFE6}"/>
              </a:ext>
            </a:extLst>
          </p:cNvPr>
          <p:cNvSpPr>
            <a:spLocks noGrp="1"/>
          </p:cNvSpPr>
          <p:nvPr>
            <p:ph type="title"/>
          </p:nvPr>
        </p:nvSpPr>
        <p:spPr/>
        <p:txBody>
          <a:bodyPr/>
          <a:lstStyle/>
          <a:p>
            <a:r>
              <a:rPr lang="en-US" altLang="zh-CN" dirty="0"/>
              <a:t>6.</a:t>
            </a:r>
            <a:r>
              <a:rPr lang="zh-CN" altLang="en-US" dirty="0"/>
              <a:t>浮点数（</a:t>
            </a:r>
            <a:r>
              <a:rPr lang="zh-CN" altLang="en-US" b="1" dirty="0">
                <a:solidFill>
                  <a:srgbClr val="FF0000"/>
                </a:solidFill>
              </a:rPr>
              <a:t>重点！</a:t>
            </a:r>
            <a:r>
              <a:rPr lang="zh-CN" altLang="en-US" dirty="0"/>
              <a:t>）</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C3DBF7A2-A4E2-F1BE-8C45-CB3C256A14AD}"/>
                  </a:ext>
                </a:extLst>
              </p:cNvPr>
              <p:cNvSpPr>
                <a:spLocks noGrp="1"/>
              </p:cNvSpPr>
              <p:nvPr>
                <p:ph idx="1"/>
              </p:nvPr>
            </p:nvSpPr>
            <p:spPr>
              <a:xfrm>
                <a:off x="1451579" y="2015732"/>
                <a:ext cx="9603275" cy="4037749"/>
              </a:xfrm>
            </p:spPr>
            <p:txBody>
              <a:bodyPr>
                <a:normAutofit/>
              </a:bodyPr>
              <a:lstStyle/>
              <a:p>
                <a:r>
                  <a:rPr lang="zh-CN" altLang="en-US" dirty="0"/>
                  <a:t>熟悉浮点数格式，知道浮点数的三要素：符号、阶码、尾数，知道规格数和非规格数的区别，理解浮点数的分布，知道机器数怎么存储。</a:t>
                </a:r>
                <a:r>
                  <a:rPr lang="zh-CN" altLang="en-US" b="1" dirty="0">
                    <a:solidFill>
                      <a:srgbClr val="FF0000"/>
                    </a:solidFill>
                  </a:rPr>
                  <a:t>建议一定把它们写在小抄上</a:t>
                </a:r>
                <a:endParaRPr lang="en-US" altLang="zh-CN" dirty="0"/>
              </a:p>
              <a:p>
                <a:r>
                  <a:rPr lang="zh-CN" altLang="en-US" dirty="0"/>
                  <a:t>数学意义上，（</a:t>
                </a:r>
                <a14:m>
                  <m:oMath xmlns:m="http://schemas.openxmlformats.org/officeDocument/2006/math">
                    <m:r>
                      <a:rPr lang="zh-CN" altLang="en-US" b="0" i="1" dirty="0">
                        <a:latin typeface="Cambria Math" panose="02040503050406030204" pitchFamily="18" charset="0"/>
                      </a:rPr>
                      <m:t>规格化</m:t>
                    </m:r>
                    <m:r>
                      <a:rPr lang="zh-CN" altLang="en-US" i="1" dirty="0" smtClean="0">
                        <a:latin typeface="Cambria Math" panose="02040503050406030204" pitchFamily="18" charset="0"/>
                      </a:rPr>
                      <m:t>的</m:t>
                    </m:r>
                    <m:r>
                      <a:rPr lang="zh-CN" altLang="en-US" i="1" dirty="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𝑠</m:t>
                        </m:r>
                      </m:sup>
                    </m:sSup>
                    <m:r>
                      <a:rPr lang="en-US" altLang="zh-CN" b="0" i="1" smtClean="0">
                        <a:latin typeface="Cambria Math" panose="02040503050406030204" pitchFamily="18" charset="0"/>
                      </a:rPr>
                      <m:t>𝑀</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𝐸</m:t>
                        </m:r>
                      </m:sup>
                    </m:sSup>
                  </m:oMath>
                </a14:m>
                <a:r>
                  <a:rPr lang="zh-CN" altLang="en-US" dirty="0"/>
                  <a:t>，</a:t>
                </a:r>
                <a14:m>
                  <m:oMath xmlns:m="http://schemas.openxmlformats.org/officeDocument/2006/math">
                    <m:r>
                      <a:rPr lang="en-US" altLang="zh-CN" b="0" i="1" dirty="0" smtClean="0">
                        <a:latin typeface="Cambria Math" panose="02040503050406030204" pitchFamily="18" charset="0"/>
                      </a:rPr>
                      <m:t>𝑠</m:t>
                    </m:r>
                    <m:r>
                      <a:rPr lang="en-US" altLang="zh-CN" b="0" i="1" dirty="0" smtClean="0">
                        <a:latin typeface="Cambria Math" panose="02040503050406030204" pitchFamily="18" charset="0"/>
                        <a:ea typeface="Cambria Math" panose="02040503050406030204" pitchFamily="18" charset="0"/>
                      </a:rPr>
                      <m:t>∈{0,1}</m:t>
                    </m:r>
                  </m:oMath>
                </a14:m>
                <a:r>
                  <a:rPr lang="zh-CN" altLang="en-US" dirty="0"/>
                  <a:t>，</a:t>
                </a:r>
                <a14:m>
                  <m:oMath xmlns:m="http://schemas.openxmlformats.org/officeDocument/2006/math">
                    <m:r>
                      <a:rPr lang="en-US" altLang="zh-CN" b="0" i="0" dirty="0" smtClean="0">
                        <a:latin typeface="Cambria Math" panose="02040503050406030204" pitchFamily="18" charset="0"/>
                      </a:rPr>
                      <m:t>1≤</m:t>
                    </m:r>
                    <m:r>
                      <a:rPr lang="en-US" altLang="zh-CN" b="0" i="1" dirty="0" smtClean="0">
                        <a:latin typeface="Cambria Math" panose="02040503050406030204" pitchFamily="18" charset="0"/>
                      </a:rPr>
                      <m:t>𝑀</m:t>
                    </m:r>
                    <m:r>
                      <a:rPr lang="en-US" altLang="zh-CN" b="0" i="1" dirty="0" smtClean="0">
                        <a:latin typeface="Cambria Math" panose="02040503050406030204" pitchFamily="18" charset="0"/>
                      </a:rPr>
                      <m:t>&lt;2</m:t>
                    </m:r>
                  </m:oMath>
                </a14:m>
                <a:r>
                  <a:rPr lang="zh-CN" altLang="en-US" dirty="0"/>
                  <a:t>，</a:t>
                </a:r>
                <a14:m>
                  <m:oMath xmlns:m="http://schemas.openxmlformats.org/officeDocument/2006/math">
                    <m:r>
                      <a:rPr lang="en-US" altLang="zh-CN" b="0" i="1" dirty="0" smtClean="0">
                        <a:latin typeface="Cambria Math" panose="02040503050406030204" pitchFamily="18" charset="0"/>
                      </a:rPr>
                      <m:t>𝐸</m:t>
                    </m:r>
                  </m:oMath>
                </a14:m>
                <a:r>
                  <a:rPr lang="zh-CN" altLang="en-US" dirty="0"/>
                  <a:t>为整数，那么</a:t>
                </a:r>
                <a:r>
                  <a:rPr lang="en-US" altLang="zh-CN" dirty="0"/>
                  <a:t>s</a:t>
                </a:r>
                <a:r>
                  <a:rPr lang="zh-CN" altLang="en-US" dirty="0"/>
                  <a:t>就是</a:t>
                </a:r>
                <a:r>
                  <a:rPr lang="zh-CN" altLang="en-US" b="1" u="sng" dirty="0"/>
                  <a:t>符号</a:t>
                </a:r>
                <a:r>
                  <a:rPr lang="zh-CN" altLang="en-US" dirty="0"/>
                  <a:t>，</a:t>
                </a:r>
                <a:r>
                  <a:rPr lang="en-US" altLang="zh-CN" dirty="0"/>
                  <a:t>M</a:t>
                </a:r>
                <a:r>
                  <a:rPr lang="zh-CN" altLang="en-US" dirty="0"/>
                  <a:t>就是</a:t>
                </a:r>
                <a:r>
                  <a:rPr lang="zh-CN" altLang="en-US" b="1" u="sng" dirty="0"/>
                  <a:t>尾数</a:t>
                </a:r>
                <a:r>
                  <a:rPr lang="zh-CN" altLang="en-US" dirty="0"/>
                  <a:t>，</a:t>
                </a:r>
                <a:r>
                  <a:rPr lang="en-US" altLang="zh-CN" dirty="0"/>
                  <a:t>E</a:t>
                </a:r>
                <a:r>
                  <a:rPr lang="zh-CN" altLang="en-US" dirty="0"/>
                  <a:t>就是</a:t>
                </a:r>
                <a:r>
                  <a:rPr lang="zh-CN" altLang="en-US" b="1" u="sng" dirty="0"/>
                  <a:t>阶码</a:t>
                </a:r>
                <a:r>
                  <a:rPr lang="zh-CN" altLang="en-US" dirty="0"/>
                  <a:t>。</a:t>
                </a:r>
                <a:endParaRPr lang="en-US" altLang="zh-CN" dirty="0"/>
              </a:p>
              <a:p>
                <a:r>
                  <a:rPr lang="zh-CN" altLang="en-US" dirty="0"/>
                  <a:t>机器意义上，符号</a:t>
                </a:r>
                <a:r>
                  <a:rPr lang="en-US" altLang="zh-CN" dirty="0"/>
                  <a:t>s</a:t>
                </a:r>
                <a:r>
                  <a:rPr lang="zh-CN" altLang="en-US" dirty="0"/>
                  <a:t>占最高位，尾数</a:t>
                </a:r>
                <a:r>
                  <a:rPr lang="en-US" altLang="zh-CN" dirty="0"/>
                  <a:t>E</a:t>
                </a:r>
                <a:r>
                  <a:rPr lang="zh-CN" altLang="en-US" dirty="0"/>
                  <a:t>表示成二进制小数的形式，仅取小数点后面的若干位（忽略小数点前面的</a:t>
                </a:r>
                <a:r>
                  <a:rPr lang="en-US" altLang="zh-CN" dirty="0"/>
                  <a:t>1</a:t>
                </a:r>
                <a:r>
                  <a:rPr lang="zh-CN" altLang="en-US" dirty="0"/>
                  <a:t>）。</a:t>
                </a:r>
                <a:endParaRPr lang="en-US" altLang="zh-CN" dirty="0"/>
              </a:p>
              <a:p>
                <a:r>
                  <a:rPr lang="zh-CN" altLang="en-US" dirty="0"/>
                  <a:t>阶码</a:t>
                </a:r>
                <a:r>
                  <a:rPr lang="en-US" altLang="zh-CN" dirty="0"/>
                  <a:t>E</a:t>
                </a:r>
                <a:r>
                  <a:rPr lang="zh-CN" altLang="en-US" dirty="0"/>
                  <a:t>存储为</a:t>
                </a:r>
                <a:r>
                  <a:rPr lang="en-US" altLang="zh-CN" dirty="0"/>
                  <a:t>w</a:t>
                </a:r>
                <a:r>
                  <a:rPr lang="zh-CN" altLang="en-US" dirty="0"/>
                  <a:t>位的整数，存储的机器值</a:t>
                </a:r>
                <a14:m>
                  <m:oMath xmlns:m="http://schemas.openxmlformats.org/officeDocument/2006/math">
                    <m:r>
                      <a:rPr lang="en-US" altLang="zh-CN" b="0" i="1" smtClean="0">
                        <a:latin typeface="Cambria Math" panose="02040503050406030204" pitchFamily="18" charset="0"/>
                      </a:rPr>
                      <m:t>𝑒𝑥𝑝</m:t>
                    </m:r>
                    <m:r>
                      <a:rPr lang="en-US" altLang="zh-CN" b="0" i="1" smtClean="0">
                        <a:latin typeface="Cambria Math" panose="02040503050406030204" pitchFamily="18" charset="0"/>
                      </a:rPr>
                      <m:t>=</m:t>
                    </m:r>
                    <m:r>
                      <a:rPr lang="en-US" altLang="zh-CN" b="0" i="1" smtClean="0">
                        <a:latin typeface="Cambria Math" panose="02040503050406030204" pitchFamily="18" charset="0"/>
                      </a:rPr>
                      <m:t>𝐸</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𝑤</m:t>
                        </m:r>
                        <m:r>
                          <a:rPr lang="en-US" altLang="zh-CN" b="0" i="1" smtClean="0">
                            <a:latin typeface="Cambria Math" panose="02040503050406030204" pitchFamily="18" charset="0"/>
                          </a:rPr>
                          <m:t>−1</m:t>
                        </m:r>
                      </m:sup>
                    </m:sSup>
                    <m:r>
                      <a:rPr lang="en-US" altLang="zh-CN" b="0" i="1" smtClean="0">
                        <a:latin typeface="Cambria Math" panose="02040503050406030204" pitchFamily="18" charset="0"/>
                      </a:rPr>
                      <m:t>−1</m:t>
                    </m:r>
                  </m:oMath>
                </a14:m>
                <a:r>
                  <a:rPr lang="zh-CN" altLang="en-US" dirty="0"/>
                  <a:t>，且必须有</a:t>
                </a:r>
                <a14:m>
                  <m:oMath xmlns:m="http://schemas.openxmlformats.org/officeDocument/2006/math">
                    <m:r>
                      <a:rPr lang="en-US" altLang="zh-CN" b="0" i="1" smtClean="0">
                        <a:latin typeface="Cambria Math" panose="02040503050406030204" pitchFamily="18" charset="0"/>
                      </a:rPr>
                      <m:t>𝐸</m:t>
                    </m:r>
                    <m:r>
                      <a:rPr lang="en-US" altLang="zh-CN" b="0" i="1" smtClean="0">
                        <a:latin typeface="Cambria Math" panose="02040503050406030204" pitchFamily="18" charset="0"/>
                        <a:ea typeface="Cambria Math" panose="02040503050406030204" pitchFamily="18" charset="0"/>
                      </a:rPr>
                      <m:t>∈[−</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2</m:t>
                        </m:r>
                      </m:e>
                      <m:sup>
                        <m:r>
                          <a:rPr lang="en-US" altLang="zh-CN" b="0" i="1" smtClean="0">
                            <a:latin typeface="Cambria Math" panose="02040503050406030204" pitchFamily="18" charset="0"/>
                            <a:ea typeface="Cambria Math" panose="02040503050406030204" pitchFamily="18" charset="0"/>
                          </a:rPr>
                          <m:t>𝑤</m:t>
                        </m:r>
                        <m:r>
                          <a:rPr lang="en-US" altLang="zh-CN" b="0" i="1" smtClean="0">
                            <a:latin typeface="Cambria Math" panose="02040503050406030204" pitchFamily="18" charset="0"/>
                            <a:ea typeface="Cambria Math" panose="02040503050406030204" pitchFamily="18" charset="0"/>
                          </a:rPr>
                          <m:t>−1</m:t>
                        </m:r>
                      </m:sup>
                    </m:sSup>
                    <m:r>
                      <a:rPr lang="en-US" altLang="zh-CN" b="0" i="1" smtClean="0">
                        <a:latin typeface="Cambria Math" panose="02040503050406030204" pitchFamily="18" charset="0"/>
                        <a:ea typeface="Cambria Math" panose="02040503050406030204" pitchFamily="18" charset="0"/>
                      </a:rPr>
                      <m:t>+2,</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2</m:t>
                        </m:r>
                      </m:e>
                      <m:sup>
                        <m:r>
                          <a:rPr lang="en-US" altLang="zh-CN" b="0" i="1" smtClean="0">
                            <a:latin typeface="Cambria Math" panose="02040503050406030204" pitchFamily="18" charset="0"/>
                            <a:ea typeface="Cambria Math" panose="02040503050406030204" pitchFamily="18" charset="0"/>
                          </a:rPr>
                          <m:t>𝑤</m:t>
                        </m:r>
                        <m:r>
                          <a:rPr lang="en-US" altLang="zh-CN" b="0" i="1" smtClean="0">
                            <a:latin typeface="Cambria Math" panose="02040503050406030204" pitchFamily="18" charset="0"/>
                            <a:ea typeface="Cambria Math" panose="02040503050406030204" pitchFamily="18" charset="0"/>
                          </a:rPr>
                          <m:t>−1</m:t>
                        </m:r>
                      </m:sup>
                    </m:sSup>
                    <m:r>
                      <a:rPr lang="en-US" altLang="zh-CN" b="0" i="1" smtClean="0">
                        <a:latin typeface="Cambria Math" panose="02040503050406030204" pitchFamily="18" charset="0"/>
                        <a:ea typeface="Cambria Math" panose="02040503050406030204" pitchFamily="18" charset="0"/>
                      </a:rPr>
                      <m:t>−1]</m:t>
                    </m:r>
                  </m:oMath>
                </a14:m>
                <a:r>
                  <a:rPr lang="zh-CN" altLang="en-US" dirty="0"/>
                  <a:t>，一共有</a:t>
                </a:r>
                <a14:m>
                  <m:oMath xmlns:m="http://schemas.openxmlformats.org/officeDocument/2006/math">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𝑤</m:t>
                        </m:r>
                      </m:sup>
                    </m:sSup>
                    <m:r>
                      <a:rPr lang="en-US" altLang="zh-CN" b="0" i="1" smtClean="0">
                        <a:latin typeface="Cambria Math" panose="02040503050406030204" pitchFamily="18" charset="0"/>
                      </a:rPr>
                      <m:t>−2</m:t>
                    </m:r>
                  </m:oMath>
                </a14:m>
                <a:r>
                  <a:rPr lang="zh-CN" altLang="en-US" dirty="0"/>
                  <a:t>种阶码（机器值</a:t>
                </a:r>
                <a:r>
                  <a:rPr lang="en-US" altLang="zh-CN" dirty="0"/>
                  <a:t>exp</a:t>
                </a:r>
                <a:r>
                  <a:rPr lang="zh-CN" altLang="en-US" dirty="0"/>
                  <a:t>为</a:t>
                </a:r>
                <a:r>
                  <a:rPr lang="zh-CN" altLang="en-US" b="1" u="sng" dirty="0"/>
                  <a:t>全</a:t>
                </a:r>
                <a:r>
                  <a:rPr lang="en-US" altLang="zh-CN" b="1" u="sng" dirty="0"/>
                  <a:t>0</a:t>
                </a:r>
                <a:r>
                  <a:rPr lang="zh-CN" altLang="en-US" b="1" u="sng" dirty="0"/>
                  <a:t>或全</a:t>
                </a:r>
                <a:r>
                  <a:rPr lang="en-US" altLang="zh-CN" b="1" u="sng" dirty="0"/>
                  <a:t>1</a:t>
                </a:r>
                <a:r>
                  <a:rPr lang="zh-CN" altLang="en-US" b="1" u="sng" dirty="0"/>
                  <a:t>是特殊的</a:t>
                </a:r>
                <a:r>
                  <a:rPr lang="zh-CN" altLang="en-US" dirty="0"/>
                  <a:t>）。</a:t>
                </a:r>
                <a:endParaRPr lang="en-US" altLang="zh-CN" dirty="0"/>
              </a:p>
              <a:p>
                <a:r>
                  <a:rPr lang="zh-CN" altLang="en-US" dirty="0"/>
                  <a:t>对于</a:t>
                </a:r>
                <a:r>
                  <a:rPr lang="en-US" altLang="zh-CN" dirty="0"/>
                  <a:t>float</a:t>
                </a:r>
                <a:r>
                  <a:rPr lang="zh-CN" altLang="en-US" dirty="0"/>
                  <a:t>，</a:t>
                </a:r>
                <a14:m>
                  <m:oMath xmlns:m="http://schemas.openxmlformats.org/officeDocument/2006/math">
                    <m:r>
                      <a:rPr lang="en-US" altLang="zh-CN" b="0" i="1" smtClean="0">
                        <a:latin typeface="Cambria Math" panose="02040503050406030204" pitchFamily="18" charset="0"/>
                      </a:rPr>
                      <m:t>𝑒𝑥𝑝</m:t>
                    </m:r>
                    <m:r>
                      <a:rPr lang="en-US" altLang="zh-CN" b="0" i="1" smtClean="0">
                        <a:latin typeface="Cambria Math" panose="02040503050406030204" pitchFamily="18" charset="0"/>
                      </a:rPr>
                      <m:t>=</m:t>
                    </m:r>
                    <m:r>
                      <a:rPr lang="en-US" altLang="zh-CN" b="0" i="1" smtClean="0">
                        <a:latin typeface="Cambria Math" panose="02040503050406030204" pitchFamily="18" charset="0"/>
                      </a:rPr>
                      <m:t>𝐸</m:t>
                    </m:r>
                    <m:r>
                      <a:rPr lang="en-US" altLang="zh-CN" b="0" i="1" smtClean="0">
                        <a:latin typeface="Cambria Math" panose="02040503050406030204" pitchFamily="18" charset="0"/>
                      </a:rPr>
                      <m:t>+127</m:t>
                    </m:r>
                  </m:oMath>
                </a14:m>
                <a:r>
                  <a:rPr lang="zh-CN" altLang="en-US" dirty="0"/>
                  <a:t>，对于</a:t>
                </a:r>
                <a:r>
                  <a:rPr lang="en-US" altLang="zh-CN" dirty="0"/>
                  <a:t>double</a:t>
                </a:r>
                <a:r>
                  <a:rPr lang="zh-CN" altLang="en-US" dirty="0"/>
                  <a:t>，</a:t>
                </a:r>
                <a14:m>
                  <m:oMath xmlns:m="http://schemas.openxmlformats.org/officeDocument/2006/math">
                    <m:r>
                      <a:rPr lang="en-US" altLang="zh-CN" b="0" i="1" smtClean="0">
                        <a:latin typeface="Cambria Math" panose="02040503050406030204" pitchFamily="18" charset="0"/>
                      </a:rPr>
                      <m:t>𝑒𝑥𝑝</m:t>
                    </m:r>
                    <m:r>
                      <a:rPr lang="en-US" altLang="zh-CN" b="0" i="1" smtClean="0">
                        <a:latin typeface="Cambria Math" panose="02040503050406030204" pitchFamily="18" charset="0"/>
                      </a:rPr>
                      <m:t>=</m:t>
                    </m:r>
                    <m:r>
                      <a:rPr lang="en-US" altLang="zh-CN" b="0" i="1" smtClean="0">
                        <a:latin typeface="Cambria Math" panose="02040503050406030204" pitchFamily="18" charset="0"/>
                      </a:rPr>
                      <m:t>𝐸</m:t>
                    </m:r>
                    <m:r>
                      <a:rPr lang="en-US" altLang="zh-CN" b="0" i="1" smtClean="0">
                        <a:latin typeface="Cambria Math" panose="02040503050406030204" pitchFamily="18" charset="0"/>
                      </a:rPr>
                      <m:t>+1023</m:t>
                    </m:r>
                  </m:oMath>
                </a14:m>
                <a:endParaRPr lang="zh-CN" altLang="en-US" dirty="0"/>
              </a:p>
            </p:txBody>
          </p:sp>
        </mc:Choice>
        <mc:Fallback xmlns="">
          <p:sp>
            <p:nvSpPr>
              <p:cNvPr id="3" name="内容占位符 2">
                <a:extLst>
                  <a:ext uri="{FF2B5EF4-FFF2-40B4-BE49-F238E27FC236}">
                    <a16:creationId xmlns:a16="http://schemas.microsoft.com/office/drawing/2014/main" id="{C3DBF7A2-A4E2-F1BE-8C45-CB3C256A14AD}"/>
                  </a:ext>
                </a:extLst>
              </p:cNvPr>
              <p:cNvSpPr>
                <a:spLocks noGrp="1" noRot="1" noChangeAspect="1" noMove="1" noResize="1" noEditPoints="1" noAdjustHandles="1" noChangeArrowheads="1" noChangeShapeType="1" noTextEdit="1"/>
              </p:cNvSpPr>
              <p:nvPr>
                <p:ph idx="1"/>
              </p:nvPr>
            </p:nvSpPr>
            <p:spPr>
              <a:xfrm>
                <a:off x="1451579" y="2015732"/>
                <a:ext cx="9603275" cy="4037749"/>
              </a:xfrm>
              <a:blipFill>
                <a:blip r:embed="rId2"/>
                <a:stretch>
                  <a:fillRect l="-571" r="-330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94326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B6AA50-0B54-BCC7-31B3-DBEA9442377D}"/>
              </a:ext>
            </a:extLst>
          </p:cNvPr>
          <p:cNvSpPr>
            <a:spLocks noGrp="1"/>
          </p:cNvSpPr>
          <p:nvPr>
            <p:ph type="title"/>
          </p:nvPr>
        </p:nvSpPr>
        <p:spPr/>
        <p:txBody>
          <a:bodyPr/>
          <a:lstStyle/>
          <a:p>
            <a:r>
              <a:rPr lang="en-US" altLang="zh-CN" dirty="0"/>
              <a:t>6.</a:t>
            </a:r>
            <a:r>
              <a:rPr lang="zh-CN" altLang="en-US" dirty="0"/>
              <a:t>浮点数（</a:t>
            </a:r>
            <a:r>
              <a:rPr lang="zh-CN" altLang="en-US" b="1" dirty="0">
                <a:solidFill>
                  <a:srgbClr val="FF0000"/>
                </a:solidFill>
              </a:rPr>
              <a:t>重点！</a:t>
            </a:r>
            <a:r>
              <a:rPr lang="zh-CN" altLang="en-US" dirty="0"/>
              <a:t>）</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196371E9-34A6-B23F-7F4C-63AB21132205}"/>
                  </a:ext>
                </a:extLst>
              </p:cNvPr>
              <p:cNvSpPr>
                <a:spLocks noGrp="1"/>
              </p:cNvSpPr>
              <p:nvPr>
                <p:ph idx="1"/>
              </p:nvPr>
            </p:nvSpPr>
            <p:spPr>
              <a:xfrm>
                <a:off x="1451579" y="1853754"/>
                <a:ext cx="9603275" cy="4351103"/>
              </a:xfrm>
            </p:spPr>
            <p:txBody>
              <a:bodyPr>
                <a:normAutofit/>
              </a:bodyPr>
              <a:lstStyle/>
              <a:p>
                <a:r>
                  <a:rPr lang="zh-CN" altLang="en-US" dirty="0"/>
                  <a:t>对于非规格化数，机器数</a:t>
                </a:r>
                <a:r>
                  <a:rPr lang="en-US" altLang="zh-CN" dirty="0"/>
                  <a:t>exp</a:t>
                </a:r>
                <a:r>
                  <a:rPr lang="zh-CN" altLang="en-US" dirty="0"/>
                  <a:t>字段为特殊值</a:t>
                </a:r>
                <a:r>
                  <a:rPr lang="en-US" altLang="zh-CN" dirty="0"/>
                  <a:t>0</a:t>
                </a:r>
                <a:r>
                  <a:rPr lang="zh-CN" altLang="en-US" dirty="0"/>
                  <a:t>，</a:t>
                </a:r>
                <a:r>
                  <a:rPr lang="zh-CN" altLang="en-US" b="1" u="sng" dirty="0"/>
                  <a:t>但此时阶码为</a:t>
                </a:r>
                <a14:m>
                  <m:oMath xmlns:m="http://schemas.openxmlformats.org/officeDocument/2006/math">
                    <m:r>
                      <a:rPr lang="en-US" altLang="zh-CN" b="1" i="1" u="sng" smtClean="0">
                        <a:latin typeface="Cambria Math" panose="02040503050406030204" pitchFamily="18" charset="0"/>
                      </a:rPr>
                      <m:t>−</m:t>
                    </m:r>
                    <m:sSup>
                      <m:sSupPr>
                        <m:ctrlPr>
                          <a:rPr lang="en-US" altLang="zh-CN" b="1" i="1" u="sng" smtClean="0">
                            <a:latin typeface="Cambria Math" panose="02040503050406030204" pitchFamily="18" charset="0"/>
                          </a:rPr>
                        </m:ctrlPr>
                      </m:sSupPr>
                      <m:e>
                        <m:r>
                          <a:rPr lang="en-US" altLang="zh-CN" b="1" i="1" u="sng" smtClean="0">
                            <a:latin typeface="Cambria Math" panose="02040503050406030204" pitchFamily="18" charset="0"/>
                          </a:rPr>
                          <m:t>𝟐</m:t>
                        </m:r>
                      </m:e>
                      <m:sup>
                        <m:r>
                          <a:rPr lang="en-US" altLang="zh-CN" b="1" i="1" u="sng" smtClean="0">
                            <a:latin typeface="Cambria Math" panose="02040503050406030204" pitchFamily="18" charset="0"/>
                          </a:rPr>
                          <m:t>𝒘</m:t>
                        </m:r>
                        <m:r>
                          <a:rPr lang="en-US" altLang="zh-CN" b="1" i="1" u="sng" smtClean="0">
                            <a:latin typeface="Cambria Math" panose="02040503050406030204" pitchFamily="18" charset="0"/>
                          </a:rPr>
                          <m:t>−</m:t>
                        </m:r>
                        <m:r>
                          <a:rPr lang="en-US" altLang="zh-CN" b="1" i="1" u="sng" smtClean="0">
                            <a:latin typeface="Cambria Math" panose="02040503050406030204" pitchFamily="18" charset="0"/>
                          </a:rPr>
                          <m:t>𝟏</m:t>
                        </m:r>
                      </m:sup>
                    </m:sSup>
                    <m:r>
                      <a:rPr lang="en-US" altLang="zh-CN" b="1" i="1" u="sng" smtClean="0">
                        <a:latin typeface="Cambria Math" panose="02040503050406030204" pitchFamily="18" charset="0"/>
                      </a:rPr>
                      <m:t>+</m:t>
                    </m:r>
                    <m:r>
                      <a:rPr lang="en-US" altLang="zh-CN" b="1" i="1" u="sng" smtClean="0">
                        <a:latin typeface="Cambria Math" panose="02040503050406030204" pitchFamily="18" charset="0"/>
                      </a:rPr>
                      <m:t>𝟐</m:t>
                    </m:r>
                  </m:oMath>
                </a14:m>
                <a:r>
                  <a:rPr lang="zh-CN" altLang="en-US" b="1" u="sng" dirty="0"/>
                  <a:t>而不是按照正常阶码机器数规则的</a:t>
                </a:r>
                <a14:m>
                  <m:oMath xmlns:m="http://schemas.openxmlformats.org/officeDocument/2006/math">
                    <m:r>
                      <a:rPr lang="en-US" altLang="zh-CN" b="1" i="1" u="sng" smtClean="0">
                        <a:latin typeface="Cambria Math" panose="02040503050406030204" pitchFamily="18" charset="0"/>
                      </a:rPr>
                      <m:t>−</m:t>
                    </m:r>
                    <m:sSup>
                      <m:sSupPr>
                        <m:ctrlPr>
                          <a:rPr lang="en-US" altLang="zh-CN" b="1" i="1" u="sng" smtClean="0">
                            <a:latin typeface="Cambria Math" panose="02040503050406030204" pitchFamily="18" charset="0"/>
                          </a:rPr>
                        </m:ctrlPr>
                      </m:sSupPr>
                      <m:e>
                        <m:r>
                          <a:rPr lang="en-US" altLang="zh-CN" b="1" i="1" u="sng" smtClean="0">
                            <a:latin typeface="Cambria Math" panose="02040503050406030204" pitchFamily="18" charset="0"/>
                          </a:rPr>
                          <m:t>𝟐</m:t>
                        </m:r>
                      </m:e>
                      <m:sup>
                        <m:r>
                          <a:rPr lang="en-US" altLang="zh-CN" b="1" i="1" u="sng" smtClean="0">
                            <a:latin typeface="Cambria Math" panose="02040503050406030204" pitchFamily="18" charset="0"/>
                          </a:rPr>
                          <m:t>𝒘</m:t>
                        </m:r>
                        <m:r>
                          <a:rPr lang="en-US" altLang="zh-CN" b="1" i="1" u="sng" smtClean="0">
                            <a:latin typeface="Cambria Math" panose="02040503050406030204" pitchFamily="18" charset="0"/>
                          </a:rPr>
                          <m:t>−</m:t>
                        </m:r>
                        <m:r>
                          <a:rPr lang="en-US" altLang="zh-CN" b="1" i="1" u="sng" smtClean="0">
                            <a:latin typeface="Cambria Math" panose="02040503050406030204" pitchFamily="18" charset="0"/>
                          </a:rPr>
                          <m:t>𝟏</m:t>
                        </m:r>
                      </m:sup>
                    </m:sSup>
                    <m:r>
                      <a:rPr lang="en-US" altLang="zh-CN" b="1" i="1" u="sng" smtClean="0">
                        <a:latin typeface="Cambria Math" panose="02040503050406030204" pitchFamily="18" charset="0"/>
                      </a:rPr>
                      <m:t>+</m:t>
                    </m:r>
                    <m:r>
                      <a:rPr lang="en-US" altLang="zh-CN" b="1" i="1" u="sng" smtClean="0">
                        <a:latin typeface="Cambria Math" panose="02040503050406030204" pitchFamily="18" charset="0"/>
                      </a:rPr>
                      <m:t>𝟏</m:t>
                    </m:r>
                  </m:oMath>
                </a14:m>
                <a:r>
                  <a:rPr lang="zh-CN" altLang="en-US" dirty="0"/>
                  <a:t>！此时尾数默认小数点前面为</a:t>
                </a:r>
                <a:r>
                  <a:rPr lang="en-US" altLang="zh-CN" dirty="0"/>
                  <a:t>0</a:t>
                </a:r>
                <a:r>
                  <a:rPr lang="zh-CN" altLang="en-US" dirty="0"/>
                  <a:t>。也就是说非规格化数是</a:t>
                </a:r>
                <a14:m>
                  <m:oMath xmlns:m="http://schemas.openxmlformats.org/officeDocument/2006/math">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(−1)</m:t>
                        </m:r>
                      </m:e>
                      <m:sup>
                        <m:r>
                          <a:rPr lang="en-US" altLang="zh-CN" b="0" i="1" smtClean="0">
                            <a:latin typeface="Cambria Math" panose="02040503050406030204" pitchFamily="18" charset="0"/>
                          </a:rPr>
                          <m:t>𝑠</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𝑤</m:t>
                            </m:r>
                            <m:r>
                              <a:rPr lang="en-US" altLang="zh-CN" b="0" i="1" smtClean="0">
                                <a:latin typeface="Cambria Math" panose="02040503050406030204" pitchFamily="18" charset="0"/>
                              </a:rPr>
                              <m:t>−1</m:t>
                            </m:r>
                          </m:sup>
                        </m:sSup>
                      </m:sup>
                    </m:sSup>
                    <m:r>
                      <a:rPr lang="en-US" altLang="zh-CN" b="0" i="1" smtClean="0">
                        <a:latin typeface="Cambria Math" panose="02040503050406030204" pitchFamily="18" charset="0"/>
                      </a:rPr>
                      <m:t>∗0.</m:t>
                    </m:r>
                    <m:r>
                      <a:rPr lang="en-US" altLang="zh-CN" b="0" i="1" smtClean="0">
                        <a:latin typeface="Cambria Math" panose="02040503050406030204" pitchFamily="18" charset="0"/>
                      </a:rPr>
                      <m:t>𝑥𝑥𝑥𝑥𝑥</m:t>
                    </m:r>
                    <m:r>
                      <a:rPr lang="en-US" altLang="zh-CN" b="0" i="1" smtClean="0">
                        <a:latin typeface="Cambria Math" panose="02040503050406030204" pitchFamily="18" charset="0"/>
                      </a:rPr>
                      <m:t>……</m:t>
                    </m:r>
                  </m:oMath>
                </a14:m>
                <a:endParaRPr lang="en-US" altLang="zh-CN" b="0" dirty="0"/>
              </a:p>
              <a:p>
                <a:r>
                  <a:rPr lang="zh-CN" altLang="en-US" dirty="0"/>
                  <a:t>为什么要有非规格化数？为了在一些精度较高的计算的场合下表示</a:t>
                </a:r>
                <a:r>
                  <a:rPr lang="zh-CN" altLang="en-US" b="1" u="sng" dirty="0"/>
                  <a:t>最接近</a:t>
                </a:r>
                <a:r>
                  <a:rPr lang="en-US" altLang="zh-CN" b="1" u="sng" dirty="0"/>
                  <a:t>0</a:t>
                </a:r>
                <a:r>
                  <a:rPr lang="zh-CN" altLang="en-US" b="1" u="sng" dirty="0"/>
                  <a:t>的极小数</a:t>
                </a:r>
                <a:r>
                  <a:rPr lang="zh-CN" altLang="en-US" dirty="0"/>
                  <a:t>，以及能够</a:t>
                </a:r>
                <a:r>
                  <a:rPr lang="zh-CN" altLang="en-US" b="1" u="sng" dirty="0"/>
                  <a:t>表示</a:t>
                </a:r>
                <a:r>
                  <a:rPr lang="en-US" altLang="zh-CN" b="1" u="sng" dirty="0"/>
                  <a:t>0</a:t>
                </a:r>
                <a:r>
                  <a:rPr lang="zh-CN" altLang="en-US" dirty="0"/>
                  <a:t>（规格化数能表示</a:t>
                </a:r>
                <a:r>
                  <a:rPr lang="en-US" altLang="zh-CN" dirty="0"/>
                  <a:t>0</a:t>
                </a:r>
                <a:r>
                  <a:rPr lang="zh-CN" altLang="en-US" dirty="0"/>
                  <a:t>吗？）。注意：存在两个数学意义上相等但存储不同的浮点数</a:t>
                </a:r>
                <a:r>
                  <a:rPr lang="en-US" altLang="zh-CN" dirty="0"/>
                  <a:t>+0</a:t>
                </a:r>
                <a:r>
                  <a:rPr lang="zh-CN" altLang="en-US" dirty="0"/>
                  <a:t>和</a:t>
                </a:r>
                <a:r>
                  <a:rPr lang="en-US" altLang="zh-CN" dirty="0"/>
                  <a:t>-0</a:t>
                </a:r>
                <a:r>
                  <a:rPr lang="zh-CN" altLang="en-US" dirty="0"/>
                  <a:t>。</a:t>
                </a:r>
                <a:endParaRPr lang="en-US" altLang="zh-CN" dirty="0"/>
              </a:p>
              <a:p>
                <a:r>
                  <a:rPr lang="zh-CN" altLang="en-US" dirty="0"/>
                  <a:t>设尾数的机器数有</a:t>
                </a:r>
                <a:r>
                  <a:rPr lang="en-US" altLang="zh-CN" dirty="0"/>
                  <a:t>n</a:t>
                </a:r>
                <a:r>
                  <a:rPr lang="zh-CN" altLang="en-US" dirty="0"/>
                  <a:t>位，最小的正非规格化数是</a:t>
                </a:r>
                <a14:m>
                  <m:oMath xmlns:m="http://schemas.openxmlformats.org/officeDocument/2006/math">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2</m:t>
                        </m:r>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𝑤</m:t>
                            </m:r>
                            <m:r>
                              <a:rPr lang="en-US" altLang="zh-CN" b="0" i="1" smtClean="0">
                                <a:latin typeface="Cambria Math" panose="02040503050406030204" pitchFamily="18" charset="0"/>
                              </a:rPr>
                              <m:t>−1</m:t>
                            </m:r>
                          </m:sup>
                        </m:sSup>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m:t>
                        </m:r>
                        <m:r>
                          <a:rPr lang="en-US" altLang="zh-CN" b="0" i="1" smtClean="0">
                            <a:latin typeface="Cambria Math" panose="02040503050406030204" pitchFamily="18" charset="0"/>
                          </a:rPr>
                          <m:t>𝑛</m:t>
                        </m:r>
                      </m:sup>
                    </m:sSup>
                    <m:r>
                      <a:rPr lang="zh-CN" altLang="en-US" i="1">
                        <a:latin typeface="Cambria Math" panose="02040503050406030204" pitchFamily="18" charset="0"/>
                      </a:rPr>
                      <m:t>（</m:t>
                    </m:r>
                  </m:oMath>
                </a14:m>
                <a:r>
                  <a:rPr lang="zh-CN" altLang="en-US" dirty="0"/>
                  <a:t>即尾数为二进制小数</a:t>
                </a:r>
                <a:r>
                  <a:rPr lang="en-US" altLang="zh-CN" dirty="0"/>
                  <a:t>0.0000…01</a:t>
                </a:r>
                <a:r>
                  <a:rPr lang="zh-CN" altLang="en-US" dirty="0"/>
                  <a:t>），最大的正非规格化数是</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2</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𝑤</m:t>
                            </m:r>
                            <m:r>
                              <a:rPr lang="en-US" altLang="zh-CN" i="1">
                                <a:latin typeface="Cambria Math" panose="02040503050406030204" pitchFamily="18" charset="0"/>
                              </a:rPr>
                              <m:t>−1</m:t>
                            </m:r>
                          </m:sup>
                        </m:sSup>
                      </m:sup>
                    </m:sSup>
                    <m:r>
                      <a:rPr lang="en-US" altLang="zh-CN" i="1">
                        <a:latin typeface="Cambria Math" panose="02040503050406030204" pitchFamily="18" charset="0"/>
                      </a:rPr>
                      <m:t>∗</m:t>
                    </m:r>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b="0" i="1" smtClean="0">
                            <a:latin typeface="Cambria Math" panose="02040503050406030204" pitchFamily="18" charset="0"/>
                          </a:rPr>
                          <m:t>1−</m:t>
                        </m:r>
                        <m:r>
                          <a:rPr lang="en-US" altLang="zh-CN" i="1">
                            <a:latin typeface="Cambria Math" panose="02040503050406030204" pitchFamily="18" charset="0"/>
                          </a:rPr>
                          <m:t>2</m:t>
                        </m:r>
                      </m:e>
                      <m:sup>
                        <m:r>
                          <a:rPr lang="en-US" altLang="zh-CN" i="1">
                            <a:latin typeface="Cambria Math" panose="02040503050406030204" pitchFamily="18" charset="0"/>
                          </a:rPr>
                          <m:t>−</m:t>
                        </m:r>
                        <m:r>
                          <a:rPr lang="en-US" altLang="zh-CN" i="1">
                            <a:latin typeface="Cambria Math" panose="02040503050406030204" pitchFamily="18" charset="0"/>
                          </a:rPr>
                          <m:t>𝑛</m:t>
                        </m:r>
                      </m:sup>
                    </m:sSup>
                    <m:r>
                      <a:rPr lang="en-US" altLang="zh-CN" b="0" i="1" smtClean="0">
                        <a:latin typeface="Cambria Math" panose="02040503050406030204" pitchFamily="18" charset="0"/>
                      </a:rPr>
                      <m:t>)</m:t>
                    </m:r>
                  </m:oMath>
                </a14:m>
                <a:r>
                  <a:rPr lang="zh-CN" altLang="en-US" dirty="0"/>
                  <a:t>（即尾数为二进制小数</a:t>
                </a:r>
                <a:r>
                  <a:rPr lang="en-US" altLang="zh-CN" dirty="0"/>
                  <a:t>0.111…11</a:t>
                </a:r>
                <a:r>
                  <a:rPr lang="zh-CN" altLang="en-US" dirty="0"/>
                  <a:t>）。最小的正规格化数为</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2</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𝑤</m:t>
                            </m:r>
                            <m:r>
                              <a:rPr lang="en-US" altLang="zh-CN" i="1">
                                <a:latin typeface="Cambria Math" panose="02040503050406030204" pitchFamily="18" charset="0"/>
                              </a:rPr>
                              <m:t>−1</m:t>
                            </m:r>
                          </m:sup>
                        </m:sSup>
                      </m:sup>
                    </m:sSup>
                    <m:r>
                      <a:rPr lang="en-US" altLang="zh-CN" i="1">
                        <a:latin typeface="Cambria Math" panose="02040503050406030204" pitchFamily="18" charset="0"/>
                      </a:rPr>
                      <m:t>∗</m:t>
                    </m:r>
                    <m:r>
                      <a:rPr lang="en-US" altLang="zh-CN" b="0" i="1" smtClean="0">
                        <a:latin typeface="Cambria Math" panose="02040503050406030204" pitchFamily="18" charset="0"/>
                      </a:rPr>
                      <m:t>1</m:t>
                    </m:r>
                  </m:oMath>
                </a14:m>
                <a:r>
                  <a:rPr lang="zh-CN" altLang="en-US" dirty="0"/>
                  <a:t>（刚好比最大非规格化数大一点点），最大的正规格化数为</a:t>
                </a:r>
                <a14:m>
                  <m:oMath xmlns:m="http://schemas.openxmlformats.org/officeDocument/2006/math">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𝑤</m:t>
                            </m:r>
                            <m:r>
                              <a:rPr lang="en-US" altLang="zh-CN" i="1">
                                <a:latin typeface="Cambria Math" panose="02040503050406030204" pitchFamily="18" charset="0"/>
                              </a:rPr>
                              <m:t>−1</m:t>
                            </m:r>
                          </m:sup>
                        </m:sSup>
                        <m:r>
                          <a:rPr lang="en-US" altLang="zh-CN" b="0" i="1" smtClean="0">
                            <a:latin typeface="Cambria Math" panose="02040503050406030204" pitchFamily="18" charset="0"/>
                          </a:rPr>
                          <m:t>−1</m:t>
                        </m:r>
                      </m:sup>
                    </m:sSup>
                    <m:r>
                      <a:rPr lang="en-US" altLang="zh-CN" i="1">
                        <a:latin typeface="Cambria Math" panose="02040503050406030204" pitchFamily="18" charset="0"/>
                      </a:rPr>
                      <m:t>∗</m:t>
                    </m:r>
                    <m:r>
                      <a:rPr lang="en-US" altLang="zh-CN" b="0" i="1" smtClean="0">
                        <a:latin typeface="Cambria Math" panose="02040503050406030204" pitchFamily="18" charset="0"/>
                      </a:rPr>
                      <m:t>(2−</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m:t>
                        </m:r>
                        <m:r>
                          <a:rPr lang="en-US" altLang="zh-CN" i="1">
                            <a:latin typeface="Cambria Math" panose="02040503050406030204" pitchFamily="18" charset="0"/>
                          </a:rPr>
                          <m:t>𝑛</m:t>
                        </m:r>
                      </m:sup>
                    </m:sSup>
                    <m:r>
                      <a:rPr lang="en-US" altLang="zh-CN" b="0" i="1" smtClean="0">
                        <a:latin typeface="Cambria Math" panose="02040503050406030204" pitchFamily="18" charset="0"/>
                      </a:rPr>
                      <m:t>)</m:t>
                    </m:r>
                  </m:oMath>
                </a14:m>
                <a:r>
                  <a:rPr lang="zh-CN" altLang="en-US" dirty="0"/>
                  <a:t>（尾数为</a:t>
                </a:r>
                <a:r>
                  <a:rPr lang="en-US" altLang="zh-CN" dirty="0"/>
                  <a:t>1.111…11</a:t>
                </a:r>
                <a:r>
                  <a:rPr lang="zh-CN" altLang="en-US" dirty="0"/>
                  <a:t>）</a:t>
                </a:r>
              </a:p>
            </p:txBody>
          </p:sp>
        </mc:Choice>
        <mc:Fallback xmlns="">
          <p:sp>
            <p:nvSpPr>
              <p:cNvPr id="3" name="内容占位符 2">
                <a:extLst>
                  <a:ext uri="{FF2B5EF4-FFF2-40B4-BE49-F238E27FC236}">
                    <a16:creationId xmlns:a16="http://schemas.microsoft.com/office/drawing/2014/main" id="{196371E9-34A6-B23F-7F4C-63AB21132205}"/>
                  </a:ext>
                </a:extLst>
              </p:cNvPr>
              <p:cNvSpPr>
                <a:spLocks noGrp="1" noRot="1" noChangeAspect="1" noMove="1" noResize="1" noEditPoints="1" noAdjustHandles="1" noChangeArrowheads="1" noChangeShapeType="1" noTextEdit="1"/>
              </p:cNvSpPr>
              <p:nvPr>
                <p:ph idx="1"/>
              </p:nvPr>
            </p:nvSpPr>
            <p:spPr>
              <a:xfrm>
                <a:off x="1451579" y="1853754"/>
                <a:ext cx="9603275" cy="4351103"/>
              </a:xfrm>
              <a:blipFill>
                <a:blip r:embed="rId2"/>
                <a:stretch>
                  <a:fillRect l="-571" r="-698"/>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B604A6CF-A5DF-57DD-32C0-7D491B5D8846}"/>
              </a:ext>
            </a:extLst>
          </p:cNvPr>
          <p:cNvPicPr>
            <a:picLocks noChangeAspect="1"/>
          </p:cNvPicPr>
          <p:nvPr/>
        </p:nvPicPr>
        <p:blipFill>
          <a:blip r:embed="rId3"/>
          <a:stretch>
            <a:fillRect/>
          </a:stretch>
        </p:blipFill>
        <p:spPr>
          <a:xfrm>
            <a:off x="5876906" y="147177"/>
            <a:ext cx="5010187" cy="1628787"/>
          </a:xfrm>
          <a:prstGeom prst="rect">
            <a:avLst/>
          </a:prstGeom>
        </p:spPr>
      </p:pic>
      <p:sp>
        <p:nvSpPr>
          <p:cNvPr id="6" name="文本框 5">
            <a:extLst>
              <a:ext uri="{FF2B5EF4-FFF2-40B4-BE49-F238E27FC236}">
                <a16:creationId xmlns:a16="http://schemas.microsoft.com/office/drawing/2014/main" id="{8CA0D674-F69B-271B-90E2-EBC277379912}"/>
              </a:ext>
            </a:extLst>
          </p:cNvPr>
          <p:cNvSpPr txBox="1"/>
          <p:nvPr/>
        </p:nvSpPr>
        <p:spPr>
          <a:xfrm flipH="1">
            <a:off x="10987313" y="4404082"/>
            <a:ext cx="1299029" cy="1200329"/>
          </a:xfrm>
          <a:prstGeom prst="rect">
            <a:avLst/>
          </a:prstGeom>
          <a:noFill/>
        </p:spPr>
        <p:txBody>
          <a:bodyPr wrap="square" rtlCol="0">
            <a:spAutoFit/>
          </a:bodyPr>
          <a:lstStyle/>
          <a:p>
            <a:r>
              <a:rPr lang="zh-CN" altLang="en-US" b="1" dirty="0">
                <a:solidFill>
                  <a:srgbClr val="FF0000"/>
                </a:solidFill>
              </a:rPr>
              <a:t>这些边界值一定要知道且会算！</a:t>
            </a:r>
          </a:p>
        </p:txBody>
      </p:sp>
      <p:pic>
        <p:nvPicPr>
          <p:cNvPr id="8" name="图片 7">
            <a:extLst>
              <a:ext uri="{FF2B5EF4-FFF2-40B4-BE49-F238E27FC236}">
                <a16:creationId xmlns:a16="http://schemas.microsoft.com/office/drawing/2014/main" id="{10ED17B1-82D3-8BA8-5ED2-BDD3B48FA143}"/>
              </a:ext>
            </a:extLst>
          </p:cNvPr>
          <p:cNvPicPr>
            <a:picLocks noChangeAspect="1"/>
          </p:cNvPicPr>
          <p:nvPr/>
        </p:nvPicPr>
        <p:blipFill>
          <a:blip r:embed="rId4"/>
          <a:stretch>
            <a:fillRect/>
          </a:stretch>
        </p:blipFill>
        <p:spPr>
          <a:xfrm>
            <a:off x="5096084" y="3941761"/>
            <a:ext cx="4772060" cy="295277"/>
          </a:xfrm>
          <a:prstGeom prst="rect">
            <a:avLst/>
          </a:prstGeom>
        </p:spPr>
      </p:pic>
    </p:spTree>
    <p:extLst>
      <p:ext uri="{BB962C8B-B14F-4D97-AF65-F5344CB8AC3E}">
        <p14:creationId xmlns:p14="http://schemas.microsoft.com/office/powerpoint/2010/main" val="2726433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7E960B-6F14-3B74-53F2-A0C4D8F8F695}"/>
              </a:ext>
            </a:extLst>
          </p:cNvPr>
          <p:cNvSpPr>
            <a:spLocks noGrp="1"/>
          </p:cNvSpPr>
          <p:nvPr>
            <p:ph type="title"/>
          </p:nvPr>
        </p:nvSpPr>
        <p:spPr/>
        <p:txBody>
          <a:bodyPr/>
          <a:lstStyle/>
          <a:p>
            <a:r>
              <a:rPr lang="en-US" altLang="zh-CN" dirty="0"/>
              <a:t>6.</a:t>
            </a:r>
            <a:r>
              <a:rPr lang="zh-CN" altLang="en-US" dirty="0"/>
              <a:t>浮点数（</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CA05095F-92AC-71F0-849F-E1016DC5AA61}"/>
              </a:ext>
            </a:extLst>
          </p:cNvPr>
          <p:cNvSpPr>
            <a:spLocks noGrp="1"/>
          </p:cNvSpPr>
          <p:nvPr>
            <p:ph idx="1"/>
          </p:nvPr>
        </p:nvSpPr>
        <p:spPr>
          <a:xfrm>
            <a:off x="1451579" y="2015732"/>
            <a:ext cx="9603275" cy="3724668"/>
          </a:xfrm>
        </p:spPr>
        <p:txBody>
          <a:bodyPr>
            <a:normAutofit/>
          </a:bodyPr>
          <a:lstStyle/>
          <a:p>
            <a:r>
              <a:rPr lang="zh-CN" altLang="en-US" dirty="0"/>
              <a:t>最后一种特殊情况，若阶码机器数</a:t>
            </a:r>
            <a:r>
              <a:rPr lang="en-US" altLang="zh-CN" dirty="0"/>
              <a:t>exp</a:t>
            </a:r>
            <a:r>
              <a:rPr lang="zh-CN" altLang="en-US" dirty="0"/>
              <a:t>为全</a:t>
            </a:r>
            <a:r>
              <a:rPr lang="en-US" altLang="zh-CN" dirty="0"/>
              <a:t>1</a:t>
            </a:r>
            <a:r>
              <a:rPr lang="zh-CN" altLang="en-US" dirty="0"/>
              <a:t>二进制数，此时如果尾数机器数为</a:t>
            </a:r>
            <a:r>
              <a:rPr lang="en-US" altLang="zh-CN" dirty="0"/>
              <a:t>0</a:t>
            </a:r>
            <a:r>
              <a:rPr lang="zh-CN" altLang="en-US" dirty="0"/>
              <a:t>，那么表示</a:t>
            </a:r>
            <a:r>
              <a:rPr lang="zh-CN" altLang="en-US" b="1" u="sng" dirty="0"/>
              <a:t>无穷大</a:t>
            </a:r>
            <a:r>
              <a:rPr lang="en-US" altLang="zh-CN" dirty="0"/>
              <a:t>inf</a:t>
            </a:r>
            <a:r>
              <a:rPr lang="zh-CN" altLang="en-US" dirty="0"/>
              <a:t>（视符号位表示为正无穷或负无穷）。如果尾数机器数不是</a:t>
            </a:r>
            <a:r>
              <a:rPr lang="en-US" altLang="zh-CN" dirty="0"/>
              <a:t>0</a:t>
            </a:r>
            <a:r>
              <a:rPr lang="zh-CN" altLang="en-US" dirty="0"/>
              <a:t>，那么表示</a:t>
            </a:r>
            <a:r>
              <a:rPr lang="zh-CN" altLang="en-US" b="1" u="sng" dirty="0"/>
              <a:t>非数</a:t>
            </a:r>
            <a:r>
              <a:rPr lang="en-US" altLang="zh-CN" dirty="0" err="1"/>
              <a:t>NaN</a:t>
            </a:r>
            <a:r>
              <a:rPr lang="zh-CN" altLang="en-US" dirty="0"/>
              <a:t>。所以有很多很多存储值不同的浮点数，但它们都能表示</a:t>
            </a:r>
            <a:r>
              <a:rPr lang="en-US" altLang="zh-CN" dirty="0" err="1"/>
              <a:t>NaN</a:t>
            </a:r>
            <a:r>
              <a:rPr lang="zh-CN" altLang="en-US" dirty="0"/>
              <a:t>！再联系到</a:t>
            </a:r>
            <a:r>
              <a:rPr lang="en-US" altLang="zh-CN" dirty="0"/>
              <a:t>+0</a:t>
            </a:r>
            <a:r>
              <a:rPr lang="zh-CN" altLang="en-US" dirty="0"/>
              <a:t>和</a:t>
            </a:r>
            <a:r>
              <a:rPr lang="en-US" altLang="zh-CN" dirty="0"/>
              <a:t>-0</a:t>
            </a:r>
            <a:r>
              <a:rPr lang="zh-CN" altLang="en-US" dirty="0"/>
              <a:t>，就有了经典问题：①</a:t>
            </a:r>
            <a:r>
              <a:rPr lang="en-US" altLang="zh-CN" dirty="0"/>
              <a:t>int</a:t>
            </a:r>
            <a:r>
              <a:rPr lang="zh-CN" altLang="en-US" dirty="0"/>
              <a:t>和</a:t>
            </a:r>
            <a:r>
              <a:rPr lang="en-US" altLang="zh-CN" dirty="0"/>
              <a:t>float</a:t>
            </a:r>
            <a:r>
              <a:rPr lang="zh-CN" altLang="en-US" dirty="0"/>
              <a:t>能表示的数，谁更多？②</a:t>
            </a:r>
            <a:r>
              <a:rPr lang="en-US" altLang="zh-CN" dirty="0"/>
              <a:t>int</a:t>
            </a:r>
            <a:r>
              <a:rPr lang="zh-CN" altLang="en-US" dirty="0"/>
              <a:t>和</a:t>
            </a:r>
            <a:r>
              <a:rPr lang="en-US" altLang="zh-CN" dirty="0"/>
              <a:t>float</a:t>
            </a:r>
            <a:r>
              <a:rPr lang="zh-CN" altLang="en-US" dirty="0"/>
              <a:t>可以在机器中存储的值的种类，谁更多？</a:t>
            </a:r>
            <a:endParaRPr lang="en-US" altLang="zh-CN" dirty="0"/>
          </a:p>
          <a:p>
            <a:r>
              <a:rPr lang="zh-CN" altLang="en-US" dirty="0"/>
              <a:t>关于整数与浮点数的转换问题，要明白</a:t>
            </a:r>
            <a:r>
              <a:rPr lang="en-US" altLang="zh-CN" dirty="0"/>
              <a:t>float</a:t>
            </a:r>
            <a:r>
              <a:rPr lang="zh-CN" altLang="en-US" dirty="0"/>
              <a:t>尾数</a:t>
            </a:r>
            <a:r>
              <a:rPr lang="en-US" altLang="zh-CN" dirty="0"/>
              <a:t>23</a:t>
            </a:r>
            <a:r>
              <a:rPr lang="zh-CN" altLang="en-US" dirty="0"/>
              <a:t>位，阶码</a:t>
            </a:r>
            <a:r>
              <a:rPr lang="en-US" altLang="zh-CN" dirty="0"/>
              <a:t>8</a:t>
            </a:r>
            <a:r>
              <a:rPr lang="zh-CN" altLang="en-US" dirty="0"/>
              <a:t>位，</a:t>
            </a:r>
            <a:r>
              <a:rPr lang="en-US" altLang="zh-CN" dirty="0"/>
              <a:t>double</a:t>
            </a:r>
            <a:r>
              <a:rPr lang="zh-CN" altLang="en-US" dirty="0"/>
              <a:t>尾数</a:t>
            </a:r>
            <a:r>
              <a:rPr lang="en-US" altLang="zh-CN" dirty="0"/>
              <a:t>52</a:t>
            </a:r>
            <a:r>
              <a:rPr lang="zh-CN" altLang="en-US" dirty="0"/>
              <a:t>位，阶码</a:t>
            </a:r>
            <a:r>
              <a:rPr lang="en-US" altLang="zh-CN" dirty="0"/>
              <a:t>11</a:t>
            </a:r>
            <a:r>
              <a:rPr lang="zh-CN" altLang="en-US" dirty="0"/>
              <a:t>位。那么</a:t>
            </a:r>
            <a:r>
              <a:rPr lang="en-US" altLang="zh-CN" dirty="0"/>
              <a:t>int</a:t>
            </a:r>
            <a:r>
              <a:rPr lang="zh-CN" altLang="en-US" dirty="0"/>
              <a:t>转换为</a:t>
            </a:r>
            <a:r>
              <a:rPr lang="en-US" altLang="zh-CN" dirty="0"/>
              <a:t>double</a:t>
            </a:r>
            <a:r>
              <a:rPr lang="zh-CN" altLang="en-US" dirty="0"/>
              <a:t>可以精确转换（</a:t>
            </a:r>
            <a:r>
              <a:rPr lang="en-US" altLang="zh-CN" dirty="0"/>
              <a:t>52</a:t>
            </a:r>
            <a:r>
              <a:rPr lang="zh-CN" altLang="en-US" dirty="0"/>
              <a:t>远大于</a:t>
            </a:r>
            <a:r>
              <a:rPr lang="en-US" altLang="zh-CN" dirty="0"/>
              <a:t>32</a:t>
            </a:r>
            <a:r>
              <a:rPr lang="zh-CN" altLang="en-US" dirty="0"/>
              <a:t>），转换为</a:t>
            </a:r>
            <a:r>
              <a:rPr lang="en-US" altLang="zh-CN" dirty="0"/>
              <a:t>float</a:t>
            </a:r>
            <a:r>
              <a:rPr lang="zh-CN" altLang="en-US" dirty="0"/>
              <a:t>不会溢出（</a:t>
            </a:r>
            <a:r>
              <a:rPr lang="en-US" altLang="zh-CN" dirty="0"/>
              <a:t>float</a:t>
            </a:r>
            <a:r>
              <a:rPr lang="zh-CN" altLang="en-US" dirty="0"/>
              <a:t>表示范围远大于</a:t>
            </a:r>
            <a:r>
              <a:rPr lang="en-US" altLang="zh-CN" dirty="0"/>
              <a:t>int</a:t>
            </a:r>
            <a:r>
              <a:rPr lang="zh-CN" altLang="en-US" dirty="0"/>
              <a:t>）但会有精度损失。而浮点数转换为整数则可能会产生溢出！</a:t>
            </a:r>
            <a:endParaRPr lang="en-US" altLang="zh-CN" dirty="0"/>
          </a:p>
          <a:p>
            <a:endParaRPr lang="zh-CN" altLang="en-US" dirty="0"/>
          </a:p>
        </p:txBody>
      </p:sp>
      <p:pic>
        <p:nvPicPr>
          <p:cNvPr id="7" name="图片 6">
            <a:extLst>
              <a:ext uri="{FF2B5EF4-FFF2-40B4-BE49-F238E27FC236}">
                <a16:creationId xmlns:a16="http://schemas.microsoft.com/office/drawing/2014/main" id="{FC7359F4-B3C0-0070-C034-526F79FBCC04}"/>
              </a:ext>
            </a:extLst>
          </p:cNvPr>
          <p:cNvPicPr>
            <a:picLocks noChangeAspect="1"/>
          </p:cNvPicPr>
          <p:nvPr/>
        </p:nvPicPr>
        <p:blipFill>
          <a:blip r:embed="rId2"/>
          <a:stretch>
            <a:fillRect/>
          </a:stretch>
        </p:blipFill>
        <p:spPr>
          <a:xfrm>
            <a:off x="4605027" y="5185679"/>
            <a:ext cx="5600741" cy="409578"/>
          </a:xfrm>
          <a:prstGeom prst="rect">
            <a:avLst/>
          </a:prstGeom>
        </p:spPr>
      </p:pic>
    </p:spTree>
    <p:extLst>
      <p:ext uri="{BB962C8B-B14F-4D97-AF65-F5344CB8AC3E}">
        <p14:creationId xmlns:p14="http://schemas.microsoft.com/office/powerpoint/2010/main" val="3142295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5CC76C-205C-76CC-40C0-94CDDED8359C}"/>
              </a:ext>
            </a:extLst>
          </p:cNvPr>
          <p:cNvSpPr>
            <a:spLocks noGrp="1"/>
          </p:cNvSpPr>
          <p:nvPr>
            <p:ph type="title"/>
          </p:nvPr>
        </p:nvSpPr>
        <p:spPr/>
        <p:txBody>
          <a:bodyPr/>
          <a:lstStyle/>
          <a:p>
            <a:r>
              <a:rPr lang="en-US" altLang="zh-CN" dirty="0"/>
              <a:t>6.</a:t>
            </a:r>
            <a:r>
              <a:rPr lang="zh-CN" altLang="en-US" dirty="0"/>
              <a:t>浮点数（</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353AEE5B-C223-2C57-0992-62F10200CD90}"/>
              </a:ext>
            </a:extLst>
          </p:cNvPr>
          <p:cNvSpPr>
            <a:spLocks noGrp="1"/>
          </p:cNvSpPr>
          <p:nvPr>
            <p:ph idx="1"/>
          </p:nvPr>
        </p:nvSpPr>
        <p:spPr>
          <a:xfrm>
            <a:off x="1451579" y="1853754"/>
            <a:ext cx="9603275" cy="4278532"/>
          </a:xfrm>
        </p:spPr>
        <p:txBody>
          <a:bodyPr/>
          <a:lstStyle/>
          <a:p>
            <a:r>
              <a:rPr lang="zh-CN" altLang="en-US" dirty="0"/>
              <a:t>关于舍入，牢记</a:t>
            </a:r>
            <a:r>
              <a:rPr lang="zh-CN" altLang="en-US" b="1" u="sng" dirty="0"/>
              <a:t>浮点数默认使用向偶数舍入</a:t>
            </a:r>
            <a:r>
              <a:rPr lang="zh-CN" altLang="en-US" dirty="0"/>
              <a:t>！！！而不是四舍五入、向</a:t>
            </a:r>
            <a:r>
              <a:rPr lang="en-US" altLang="zh-CN" dirty="0"/>
              <a:t>0</a:t>
            </a:r>
            <a:r>
              <a:rPr lang="zh-CN" altLang="en-US" dirty="0"/>
              <a:t>舍入、向下舍入之类的。</a:t>
            </a:r>
            <a:endParaRPr lang="en-US" altLang="zh-CN" dirty="0"/>
          </a:p>
          <a:p>
            <a:r>
              <a:rPr lang="zh-CN" altLang="en-US" dirty="0"/>
              <a:t>啥是向偶数舍入？如果要截取的位后面的部分不是中间值，则采取最接近舍入的策略（类似四舍五入）。如果</a:t>
            </a:r>
            <a:r>
              <a:rPr lang="zh-CN" altLang="en-US" b="1" u="sng" dirty="0"/>
              <a:t>恰好就是中间值</a:t>
            </a:r>
            <a:r>
              <a:rPr lang="zh-CN" altLang="en-US" dirty="0"/>
              <a:t>（与四舍五入的本质区别！），那么你需要选择进位或者不进位，使得截取的位的最后一位是偶数。</a:t>
            </a:r>
            <a:endParaRPr lang="en-US" altLang="zh-CN" dirty="0"/>
          </a:p>
          <a:p>
            <a:r>
              <a:rPr lang="zh-CN" altLang="en-US" b="1" dirty="0"/>
              <a:t>例</a:t>
            </a:r>
            <a:r>
              <a:rPr lang="en-US" altLang="zh-CN" b="1" dirty="0"/>
              <a:t>1.</a:t>
            </a:r>
            <a:r>
              <a:rPr lang="zh-CN" altLang="en-US" dirty="0"/>
              <a:t>十进制下的向偶数舍入（保留小数点后</a:t>
            </a:r>
            <a:r>
              <a:rPr lang="en-US" altLang="zh-CN" dirty="0"/>
              <a:t>1</a:t>
            </a:r>
            <a:r>
              <a:rPr lang="zh-CN" altLang="en-US" dirty="0"/>
              <a:t>位）：</a:t>
            </a:r>
            <a:endParaRPr lang="en-US" altLang="zh-CN" dirty="0"/>
          </a:p>
          <a:p>
            <a:r>
              <a:rPr lang="en-US" altLang="zh-CN" dirty="0"/>
              <a:t>1.549999-&gt;1.5(</a:t>
            </a:r>
            <a:r>
              <a:rPr lang="zh-CN" altLang="en-US" dirty="0"/>
              <a:t>就近</a:t>
            </a:r>
            <a:r>
              <a:rPr lang="en-US" altLang="zh-CN" dirty="0"/>
              <a:t>)</a:t>
            </a:r>
            <a:r>
              <a:rPr lang="zh-CN" altLang="en-US" dirty="0"/>
              <a:t>，</a:t>
            </a:r>
            <a:r>
              <a:rPr lang="en-US" altLang="zh-CN" b="1" dirty="0">
                <a:solidFill>
                  <a:srgbClr val="FF0000"/>
                </a:solidFill>
              </a:rPr>
              <a:t>1.55-&gt;1.6</a:t>
            </a:r>
            <a:r>
              <a:rPr lang="en-US" altLang="zh-CN" b="1" dirty="0"/>
              <a:t>(</a:t>
            </a:r>
            <a:r>
              <a:rPr lang="zh-CN" altLang="en-US" dirty="0"/>
              <a:t>偶</a:t>
            </a:r>
            <a:r>
              <a:rPr lang="en-US" altLang="zh-CN" dirty="0"/>
              <a:t>)</a:t>
            </a:r>
            <a:r>
              <a:rPr lang="zh-CN" altLang="en-US" dirty="0"/>
              <a:t>，</a:t>
            </a:r>
            <a:r>
              <a:rPr lang="en-US" altLang="zh-CN" b="1" dirty="0">
                <a:solidFill>
                  <a:srgbClr val="FF0000"/>
                </a:solidFill>
              </a:rPr>
              <a:t>1.65-&gt;1.6</a:t>
            </a:r>
            <a:r>
              <a:rPr lang="en-US" altLang="zh-CN" b="1" dirty="0"/>
              <a:t>(</a:t>
            </a:r>
            <a:r>
              <a:rPr lang="zh-CN" altLang="en-US" dirty="0"/>
              <a:t>偶</a:t>
            </a:r>
            <a:r>
              <a:rPr lang="en-US" altLang="zh-CN" dirty="0"/>
              <a:t>)</a:t>
            </a:r>
            <a:r>
              <a:rPr lang="zh-CN" altLang="en-US" dirty="0"/>
              <a:t>，</a:t>
            </a:r>
            <a:r>
              <a:rPr lang="en-US" altLang="zh-CN" dirty="0"/>
              <a:t>1.650001-&gt;1.7</a:t>
            </a:r>
          </a:p>
          <a:p>
            <a:r>
              <a:rPr lang="zh-CN" altLang="en-US" b="1" dirty="0"/>
              <a:t>例</a:t>
            </a:r>
            <a:r>
              <a:rPr lang="en-US" altLang="zh-CN" b="1" dirty="0"/>
              <a:t>2.</a:t>
            </a:r>
            <a:r>
              <a:rPr lang="zh-CN" altLang="en-US" dirty="0"/>
              <a:t>二进制下的向偶数舍入（保留小数点后</a:t>
            </a:r>
            <a:r>
              <a:rPr lang="en-US" altLang="zh-CN" dirty="0"/>
              <a:t>1</a:t>
            </a:r>
            <a:r>
              <a:rPr lang="zh-CN" altLang="en-US" dirty="0"/>
              <a:t>位）：</a:t>
            </a:r>
            <a:endParaRPr lang="en-US" altLang="zh-CN" dirty="0"/>
          </a:p>
          <a:p>
            <a:r>
              <a:rPr lang="en-US" altLang="zh-CN" dirty="0"/>
              <a:t>1010.011-&gt;1010.1(</a:t>
            </a:r>
            <a:r>
              <a:rPr lang="zh-CN" altLang="en-US" dirty="0"/>
              <a:t>就近</a:t>
            </a:r>
            <a:r>
              <a:rPr lang="en-US" altLang="zh-CN" dirty="0"/>
              <a:t>)</a:t>
            </a:r>
            <a:r>
              <a:rPr lang="zh-CN" altLang="en-US" dirty="0"/>
              <a:t>，</a:t>
            </a:r>
            <a:r>
              <a:rPr lang="en-US" altLang="zh-CN" b="1" dirty="0">
                <a:solidFill>
                  <a:srgbClr val="FF0000"/>
                </a:solidFill>
              </a:rPr>
              <a:t>1010.110-&gt;1011.0</a:t>
            </a:r>
            <a:r>
              <a:rPr lang="en-US" altLang="zh-CN" dirty="0"/>
              <a:t>(</a:t>
            </a:r>
            <a:r>
              <a:rPr lang="zh-CN" altLang="en-US" dirty="0"/>
              <a:t>偶</a:t>
            </a:r>
            <a:r>
              <a:rPr lang="en-US" altLang="zh-CN" dirty="0"/>
              <a:t>)</a:t>
            </a:r>
            <a:endParaRPr lang="zh-CN" altLang="en-US" dirty="0"/>
          </a:p>
        </p:txBody>
      </p:sp>
      <p:pic>
        <p:nvPicPr>
          <p:cNvPr id="5" name="图片 4">
            <a:extLst>
              <a:ext uri="{FF2B5EF4-FFF2-40B4-BE49-F238E27FC236}">
                <a16:creationId xmlns:a16="http://schemas.microsoft.com/office/drawing/2014/main" id="{DC99FBE9-499C-2DD8-23C1-BFA386AC681E}"/>
              </a:ext>
            </a:extLst>
          </p:cNvPr>
          <p:cNvPicPr>
            <a:picLocks noChangeAspect="1"/>
          </p:cNvPicPr>
          <p:nvPr/>
        </p:nvPicPr>
        <p:blipFill>
          <a:blip r:embed="rId2"/>
          <a:stretch>
            <a:fillRect/>
          </a:stretch>
        </p:blipFill>
        <p:spPr>
          <a:xfrm>
            <a:off x="3684121" y="2404834"/>
            <a:ext cx="3648102" cy="209552"/>
          </a:xfrm>
          <a:prstGeom prst="rect">
            <a:avLst/>
          </a:prstGeom>
        </p:spPr>
      </p:pic>
      <p:pic>
        <p:nvPicPr>
          <p:cNvPr id="7" name="图片 6">
            <a:extLst>
              <a:ext uri="{FF2B5EF4-FFF2-40B4-BE49-F238E27FC236}">
                <a16:creationId xmlns:a16="http://schemas.microsoft.com/office/drawing/2014/main" id="{33B30F2D-F990-3BA6-7CF3-F8664BA69AF1}"/>
              </a:ext>
            </a:extLst>
          </p:cNvPr>
          <p:cNvPicPr>
            <a:picLocks noChangeAspect="1"/>
          </p:cNvPicPr>
          <p:nvPr/>
        </p:nvPicPr>
        <p:blipFill>
          <a:blip r:embed="rId3"/>
          <a:stretch>
            <a:fillRect/>
          </a:stretch>
        </p:blipFill>
        <p:spPr>
          <a:xfrm>
            <a:off x="7516875" y="2385784"/>
            <a:ext cx="4095780" cy="247652"/>
          </a:xfrm>
          <a:prstGeom prst="rect">
            <a:avLst/>
          </a:prstGeom>
        </p:spPr>
      </p:pic>
    </p:spTree>
    <p:extLst>
      <p:ext uri="{BB962C8B-B14F-4D97-AF65-F5344CB8AC3E}">
        <p14:creationId xmlns:p14="http://schemas.microsoft.com/office/powerpoint/2010/main" val="4256352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A665DA-FED0-0D86-3707-5EC55157BFEE}"/>
              </a:ext>
            </a:extLst>
          </p:cNvPr>
          <p:cNvSpPr>
            <a:spLocks noGrp="1"/>
          </p:cNvSpPr>
          <p:nvPr>
            <p:ph type="title"/>
          </p:nvPr>
        </p:nvSpPr>
        <p:spPr/>
        <p:txBody>
          <a:bodyPr/>
          <a:lstStyle/>
          <a:p>
            <a:r>
              <a:rPr lang="en-US" altLang="zh-CN" dirty="0"/>
              <a:t>6.</a:t>
            </a:r>
            <a:r>
              <a:rPr lang="zh-CN" altLang="en-US" dirty="0"/>
              <a:t>浮点数（</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98A0B90E-FB1B-2241-6013-731BD8538175}"/>
              </a:ext>
            </a:extLst>
          </p:cNvPr>
          <p:cNvSpPr>
            <a:spLocks noGrp="1"/>
          </p:cNvSpPr>
          <p:nvPr>
            <p:ph idx="1"/>
          </p:nvPr>
        </p:nvSpPr>
        <p:spPr/>
        <p:txBody>
          <a:bodyPr/>
          <a:lstStyle/>
          <a:p>
            <a:r>
              <a:rPr lang="zh-CN" altLang="en-US" dirty="0"/>
              <a:t>如果出题让你写一个十进制小数（特别爱出</a:t>
            </a:r>
            <a:r>
              <a:rPr lang="en-US" altLang="zh-CN" dirty="0"/>
              <a:t>0.1</a:t>
            </a:r>
            <a:r>
              <a:rPr lang="zh-CN" altLang="en-US" dirty="0"/>
              <a:t>）在内存中的浮点数表示，你会算吗？（本质上还是二进制小数的转换，再加上机器数存储格式和舍入规则就行了）</a:t>
            </a:r>
            <a:endParaRPr lang="en-US" altLang="zh-CN" dirty="0"/>
          </a:p>
          <a:p>
            <a:r>
              <a:rPr lang="zh-CN" altLang="en-US" b="1" dirty="0"/>
              <a:t>例</a:t>
            </a:r>
            <a:r>
              <a:rPr lang="en-US" altLang="zh-CN" b="1" dirty="0"/>
              <a:t>1.</a:t>
            </a:r>
          </a:p>
          <a:p>
            <a:r>
              <a:rPr lang="zh-CN" altLang="en-US" dirty="0"/>
              <a:t>另外一个常见的坑是浮点数加法不满足分配律，例如</a:t>
            </a:r>
            <a:r>
              <a:rPr lang="en-US" altLang="zh-CN" dirty="0"/>
              <a:t>(3.14+1e10)-1e10=0</a:t>
            </a:r>
            <a:r>
              <a:rPr lang="zh-CN" altLang="en-US" dirty="0"/>
              <a:t>，但</a:t>
            </a:r>
            <a:r>
              <a:rPr lang="en-US" altLang="zh-CN" dirty="0"/>
              <a:t>3.14+(1e10-1e10)=3.14</a:t>
            </a:r>
            <a:r>
              <a:rPr lang="zh-CN" altLang="en-US" dirty="0"/>
              <a:t>。精度局限性导致的。但浮点数加法在不考虑</a:t>
            </a:r>
            <a:r>
              <a:rPr lang="en-US" altLang="zh-CN" dirty="0"/>
              <a:t>inf</a:t>
            </a:r>
            <a:r>
              <a:rPr lang="zh-CN" altLang="en-US" dirty="0"/>
              <a:t>和</a:t>
            </a:r>
            <a:r>
              <a:rPr lang="en-US" altLang="zh-CN" dirty="0" err="1"/>
              <a:t>NaN</a:t>
            </a:r>
            <a:r>
              <a:rPr lang="zh-CN" altLang="en-US" dirty="0"/>
              <a:t>的情况下是满足单调性的。</a:t>
            </a:r>
            <a:endParaRPr lang="en-US" altLang="zh-CN" dirty="0"/>
          </a:p>
          <a:p>
            <a:endParaRPr lang="zh-CN" altLang="en-US" dirty="0"/>
          </a:p>
        </p:txBody>
      </p:sp>
      <p:pic>
        <p:nvPicPr>
          <p:cNvPr id="5" name="图片 4">
            <a:extLst>
              <a:ext uri="{FF2B5EF4-FFF2-40B4-BE49-F238E27FC236}">
                <a16:creationId xmlns:a16="http://schemas.microsoft.com/office/drawing/2014/main" id="{8306177B-EDCB-214F-CABC-DA3A152AD599}"/>
              </a:ext>
            </a:extLst>
          </p:cNvPr>
          <p:cNvPicPr>
            <a:picLocks noChangeAspect="1"/>
          </p:cNvPicPr>
          <p:nvPr/>
        </p:nvPicPr>
        <p:blipFill>
          <a:blip r:embed="rId2"/>
          <a:stretch>
            <a:fillRect/>
          </a:stretch>
        </p:blipFill>
        <p:spPr>
          <a:xfrm>
            <a:off x="2506643" y="2914421"/>
            <a:ext cx="5248313" cy="390528"/>
          </a:xfrm>
          <a:prstGeom prst="rect">
            <a:avLst/>
          </a:prstGeom>
        </p:spPr>
      </p:pic>
    </p:spTree>
    <p:extLst>
      <p:ext uri="{BB962C8B-B14F-4D97-AF65-F5344CB8AC3E}">
        <p14:creationId xmlns:p14="http://schemas.microsoft.com/office/powerpoint/2010/main" val="2209227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C4F225-0ABB-606B-39D9-CC3ED4340699}"/>
              </a:ext>
            </a:extLst>
          </p:cNvPr>
          <p:cNvSpPr>
            <a:spLocks noGrp="1"/>
          </p:cNvSpPr>
          <p:nvPr>
            <p:ph type="title"/>
          </p:nvPr>
        </p:nvSpPr>
        <p:spPr/>
        <p:txBody>
          <a:bodyPr/>
          <a:lstStyle/>
          <a:p>
            <a:r>
              <a:rPr lang="en-US" altLang="zh-CN" dirty="0"/>
              <a:t>7.</a:t>
            </a:r>
            <a:r>
              <a:rPr lang="zh-CN" altLang="en-US" dirty="0"/>
              <a:t>汇编指令与寻址</a:t>
            </a:r>
          </a:p>
        </p:txBody>
      </p:sp>
      <p:sp>
        <p:nvSpPr>
          <p:cNvPr id="3" name="内容占位符 2">
            <a:extLst>
              <a:ext uri="{FF2B5EF4-FFF2-40B4-BE49-F238E27FC236}">
                <a16:creationId xmlns:a16="http://schemas.microsoft.com/office/drawing/2014/main" id="{DEBF9B40-2013-5C4F-EF87-BC2C46F36724}"/>
              </a:ext>
            </a:extLst>
          </p:cNvPr>
          <p:cNvSpPr>
            <a:spLocks noGrp="1"/>
          </p:cNvSpPr>
          <p:nvPr>
            <p:ph idx="1"/>
          </p:nvPr>
        </p:nvSpPr>
        <p:spPr>
          <a:xfrm>
            <a:off x="1451579" y="1853754"/>
            <a:ext cx="9603275" cy="3450613"/>
          </a:xfrm>
        </p:spPr>
        <p:txBody>
          <a:bodyPr/>
          <a:lstStyle/>
          <a:p>
            <a:r>
              <a:rPr lang="zh-CN" altLang="en-US" dirty="0"/>
              <a:t>你需要起码认识如下的汇编指令：</a:t>
            </a:r>
            <a:r>
              <a:rPr lang="en-US" altLang="zh-CN" dirty="0"/>
              <a:t>mov</a:t>
            </a:r>
            <a:r>
              <a:rPr lang="zh-CN" altLang="en-US" dirty="0"/>
              <a:t>、</a:t>
            </a:r>
            <a:r>
              <a:rPr lang="en-US" altLang="zh-CN" dirty="0"/>
              <a:t>add</a:t>
            </a:r>
            <a:r>
              <a:rPr lang="zh-CN" altLang="en-US" dirty="0"/>
              <a:t>、</a:t>
            </a:r>
            <a:r>
              <a:rPr lang="en-US" altLang="zh-CN" dirty="0"/>
              <a:t>sub</a:t>
            </a:r>
            <a:r>
              <a:rPr lang="zh-CN" altLang="en-US" dirty="0"/>
              <a:t>、</a:t>
            </a:r>
            <a:r>
              <a:rPr lang="en-US" altLang="zh-CN" dirty="0" err="1"/>
              <a:t>jmp</a:t>
            </a:r>
            <a:r>
              <a:rPr lang="zh-CN" altLang="en-US" dirty="0"/>
              <a:t>、条件转移、</a:t>
            </a:r>
            <a:r>
              <a:rPr lang="en-US" altLang="zh-CN" dirty="0" err="1"/>
              <a:t>cmp</a:t>
            </a:r>
            <a:r>
              <a:rPr lang="zh-CN" altLang="en-US" dirty="0"/>
              <a:t>、</a:t>
            </a:r>
            <a:r>
              <a:rPr lang="en-US" altLang="zh-CN" dirty="0"/>
              <a:t>test</a:t>
            </a:r>
            <a:r>
              <a:rPr lang="zh-CN" altLang="en-US" dirty="0"/>
              <a:t>、</a:t>
            </a:r>
            <a:r>
              <a:rPr lang="en-US" altLang="zh-CN" dirty="0"/>
              <a:t>call</a:t>
            </a:r>
            <a:r>
              <a:rPr lang="zh-CN" altLang="en-US" dirty="0"/>
              <a:t>、</a:t>
            </a:r>
            <a:r>
              <a:rPr lang="en-US" altLang="zh-CN" dirty="0"/>
              <a:t>ret</a:t>
            </a:r>
            <a:r>
              <a:rPr lang="zh-CN" altLang="en-US" dirty="0"/>
              <a:t>、</a:t>
            </a:r>
            <a:r>
              <a:rPr lang="en-US" altLang="zh-CN" dirty="0"/>
              <a:t>lea</a:t>
            </a:r>
            <a:r>
              <a:rPr lang="zh-CN" altLang="en-US" dirty="0"/>
              <a:t>、</a:t>
            </a:r>
            <a:r>
              <a:rPr lang="en-US" altLang="zh-CN" dirty="0"/>
              <a:t>push</a:t>
            </a:r>
            <a:r>
              <a:rPr lang="zh-CN" altLang="en-US" dirty="0"/>
              <a:t>、</a:t>
            </a:r>
            <a:r>
              <a:rPr lang="en-US" altLang="zh-CN" dirty="0"/>
              <a:t>pop</a:t>
            </a:r>
            <a:r>
              <a:rPr lang="zh-CN" altLang="en-US" dirty="0"/>
              <a:t>、</a:t>
            </a:r>
            <a:r>
              <a:rPr lang="en-US" altLang="zh-CN" dirty="0" err="1"/>
              <a:t>nop</a:t>
            </a:r>
            <a:r>
              <a:rPr lang="zh-CN" altLang="en-US" dirty="0"/>
              <a:t>以及一些位运算指令，以及它们在</a:t>
            </a:r>
            <a:r>
              <a:rPr lang="en-US" altLang="zh-CN" dirty="0"/>
              <a:t>AT&amp;T</a:t>
            </a:r>
            <a:r>
              <a:rPr lang="zh-CN" altLang="en-US" dirty="0"/>
              <a:t>格式下的（有的场合下可能会不带）操作数长度后缀</a:t>
            </a:r>
            <a:r>
              <a:rPr lang="en-US" altLang="zh-CN" dirty="0"/>
              <a:t>b w</a:t>
            </a:r>
            <a:r>
              <a:rPr lang="zh-CN" altLang="en-US" dirty="0"/>
              <a:t> </a:t>
            </a:r>
            <a:r>
              <a:rPr lang="en-US" altLang="zh-CN" dirty="0"/>
              <a:t>l q</a:t>
            </a:r>
            <a:r>
              <a:rPr lang="zh-CN" altLang="en-US" dirty="0"/>
              <a:t>（</a:t>
            </a:r>
            <a:r>
              <a:rPr lang="en-US" altLang="zh-CN" dirty="0"/>
              <a:t>8</a:t>
            </a:r>
            <a:r>
              <a:rPr lang="zh-CN" altLang="en-US" dirty="0"/>
              <a:t>、</a:t>
            </a:r>
            <a:r>
              <a:rPr lang="en-US" altLang="zh-CN" dirty="0"/>
              <a:t>16</a:t>
            </a:r>
            <a:r>
              <a:rPr lang="zh-CN" altLang="en-US" dirty="0"/>
              <a:t>、</a:t>
            </a:r>
            <a:r>
              <a:rPr lang="en-US" altLang="zh-CN" dirty="0"/>
              <a:t>32</a:t>
            </a:r>
            <a:r>
              <a:rPr lang="zh-CN" altLang="en-US" dirty="0"/>
              <a:t>、</a:t>
            </a:r>
            <a:r>
              <a:rPr lang="en-US" altLang="zh-CN" dirty="0"/>
              <a:t>64</a:t>
            </a:r>
            <a:r>
              <a:rPr lang="zh-CN" altLang="en-US" dirty="0"/>
              <a:t>位），注意</a:t>
            </a:r>
            <a:r>
              <a:rPr lang="en-US" altLang="zh-CN" dirty="0"/>
              <a:t>AT&amp;T</a:t>
            </a:r>
            <a:r>
              <a:rPr lang="zh-CN" altLang="en-US" dirty="0"/>
              <a:t>格式的操作数顺序！（关于这些东西很多地方记不住的建议打小抄）</a:t>
            </a:r>
            <a:endParaRPr lang="en-US" altLang="zh-CN" dirty="0"/>
          </a:p>
          <a:p>
            <a:r>
              <a:rPr lang="zh-CN" altLang="en-US" dirty="0"/>
              <a:t>对于操作数，它可以是一个立即数，或者寄存器，或者内存单元，需要能看懂这些操作数的格式：</a:t>
            </a:r>
          </a:p>
        </p:txBody>
      </p:sp>
      <p:pic>
        <p:nvPicPr>
          <p:cNvPr id="5" name="图片 4">
            <a:extLst>
              <a:ext uri="{FF2B5EF4-FFF2-40B4-BE49-F238E27FC236}">
                <a16:creationId xmlns:a16="http://schemas.microsoft.com/office/drawing/2014/main" id="{D017DA2A-3241-4B7F-7EA9-E01C043AD45D}"/>
              </a:ext>
            </a:extLst>
          </p:cNvPr>
          <p:cNvPicPr>
            <a:picLocks noChangeAspect="1"/>
          </p:cNvPicPr>
          <p:nvPr/>
        </p:nvPicPr>
        <p:blipFill>
          <a:blip r:embed="rId2"/>
          <a:stretch>
            <a:fillRect/>
          </a:stretch>
        </p:blipFill>
        <p:spPr>
          <a:xfrm>
            <a:off x="3488679" y="3872485"/>
            <a:ext cx="6315513" cy="2985515"/>
          </a:xfrm>
          <a:prstGeom prst="rect">
            <a:avLst/>
          </a:prstGeom>
        </p:spPr>
      </p:pic>
      <p:sp>
        <p:nvSpPr>
          <p:cNvPr id="6" name="文本框 5">
            <a:extLst>
              <a:ext uri="{FF2B5EF4-FFF2-40B4-BE49-F238E27FC236}">
                <a16:creationId xmlns:a16="http://schemas.microsoft.com/office/drawing/2014/main" id="{A3A66E04-5DF6-2E75-15F2-CC0CA1995CCB}"/>
              </a:ext>
            </a:extLst>
          </p:cNvPr>
          <p:cNvSpPr txBox="1"/>
          <p:nvPr/>
        </p:nvSpPr>
        <p:spPr>
          <a:xfrm>
            <a:off x="10233789" y="5119701"/>
            <a:ext cx="1446396" cy="369332"/>
          </a:xfrm>
          <a:prstGeom prst="rect">
            <a:avLst/>
          </a:prstGeom>
          <a:noFill/>
        </p:spPr>
        <p:txBody>
          <a:bodyPr wrap="square" rtlCol="0">
            <a:spAutoFit/>
          </a:bodyPr>
          <a:lstStyle/>
          <a:p>
            <a:r>
              <a:rPr lang="zh-CN" altLang="en-US" b="1" dirty="0">
                <a:solidFill>
                  <a:srgbClr val="FF0000"/>
                </a:solidFill>
              </a:rPr>
              <a:t>常用于数组</a:t>
            </a:r>
          </a:p>
        </p:txBody>
      </p:sp>
      <p:sp>
        <p:nvSpPr>
          <p:cNvPr id="7" name="文本框 6">
            <a:extLst>
              <a:ext uri="{FF2B5EF4-FFF2-40B4-BE49-F238E27FC236}">
                <a16:creationId xmlns:a16="http://schemas.microsoft.com/office/drawing/2014/main" id="{5A7F1687-0E71-3D27-61FB-94F412A69EF9}"/>
              </a:ext>
            </a:extLst>
          </p:cNvPr>
          <p:cNvSpPr txBox="1"/>
          <p:nvPr/>
        </p:nvSpPr>
        <p:spPr>
          <a:xfrm>
            <a:off x="10174515" y="5774287"/>
            <a:ext cx="1611085" cy="369332"/>
          </a:xfrm>
          <a:prstGeom prst="rect">
            <a:avLst/>
          </a:prstGeom>
          <a:noFill/>
        </p:spPr>
        <p:txBody>
          <a:bodyPr wrap="square" rtlCol="0">
            <a:spAutoFit/>
          </a:bodyPr>
          <a:lstStyle/>
          <a:p>
            <a:r>
              <a:rPr lang="zh-CN" altLang="en-US" b="1" dirty="0">
                <a:solidFill>
                  <a:srgbClr val="FF0000"/>
                </a:solidFill>
              </a:rPr>
              <a:t>常用于结构体</a:t>
            </a:r>
          </a:p>
        </p:txBody>
      </p:sp>
      <p:cxnSp>
        <p:nvCxnSpPr>
          <p:cNvPr id="11" name="直接箭头连接符 10">
            <a:extLst>
              <a:ext uri="{FF2B5EF4-FFF2-40B4-BE49-F238E27FC236}">
                <a16:creationId xmlns:a16="http://schemas.microsoft.com/office/drawing/2014/main" id="{88D7BEBC-3EBC-7C56-56BB-F7E40AC220B7}"/>
              </a:ext>
            </a:extLst>
          </p:cNvPr>
          <p:cNvCxnSpPr>
            <a:stCxn id="6" idx="1"/>
          </p:cNvCxnSpPr>
          <p:nvPr/>
        </p:nvCxnSpPr>
        <p:spPr>
          <a:xfrm flipH="1">
            <a:off x="8940800" y="5304367"/>
            <a:ext cx="1292989" cy="7698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930DAE35-8012-BCDC-E366-AE7832F62C95}"/>
              </a:ext>
            </a:extLst>
          </p:cNvPr>
          <p:cNvCxnSpPr>
            <a:stCxn id="7" idx="1"/>
          </p:cNvCxnSpPr>
          <p:nvPr/>
        </p:nvCxnSpPr>
        <p:spPr>
          <a:xfrm flipH="1">
            <a:off x="9027886" y="5958953"/>
            <a:ext cx="1146629" cy="318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48405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ECCF83-DAC7-CCBA-E34F-051AF8AF804B}"/>
              </a:ext>
            </a:extLst>
          </p:cNvPr>
          <p:cNvSpPr>
            <a:spLocks noGrp="1"/>
          </p:cNvSpPr>
          <p:nvPr>
            <p:ph type="title"/>
          </p:nvPr>
        </p:nvSpPr>
        <p:spPr/>
        <p:txBody>
          <a:bodyPr/>
          <a:lstStyle/>
          <a:p>
            <a:r>
              <a:rPr lang="en-US" altLang="zh-CN" dirty="0"/>
              <a:t>7.</a:t>
            </a:r>
            <a:r>
              <a:rPr lang="zh-CN" altLang="en-US" dirty="0"/>
              <a:t>汇编指令与寻址</a:t>
            </a:r>
          </a:p>
        </p:txBody>
      </p:sp>
      <p:sp>
        <p:nvSpPr>
          <p:cNvPr id="3" name="内容占位符 2">
            <a:extLst>
              <a:ext uri="{FF2B5EF4-FFF2-40B4-BE49-F238E27FC236}">
                <a16:creationId xmlns:a16="http://schemas.microsoft.com/office/drawing/2014/main" id="{5332AEA6-94B3-A844-CD67-72EDCFA1509D}"/>
              </a:ext>
            </a:extLst>
          </p:cNvPr>
          <p:cNvSpPr>
            <a:spLocks noGrp="1"/>
          </p:cNvSpPr>
          <p:nvPr>
            <p:ph idx="1"/>
          </p:nvPr>
        </p:nvSpPr>
        <p:spPr>
          <a:xfrm>
            <a:off x="1451579" y="1883334"/>
            <a:ext cx="5420934" cy="4341526"/>
          </a:xfrm>
        </p:spPr>
        <p:txBody>
          <a:bodyPr>
            <a:normAutofit fontScale="92500" lnSpcReduction="20000"/>
          </a:bodyPr>
          <a:lstStyle/>
          <a:p>
            <a:r>
              <a:rPr lang="en-US" altLang="zh-CN" dirty="0"/>
              <a:t>mov A,B </a:t>
            </a:r>
            <a:r>
              <a:rPr lang="zh-CN" altLang="en-US" dirty="0"/>
              <a:t>将</a:t>
            </a:r>
            <a:r>
              <a:rPr lang="en-US" altLang="zh-CN" dirty="0"/>
              <a:t>A</a:t>
            </a:r>
            <a:r>
              <a:rPr lang="zh-CN" altLang="en-US" dirty="0"/>
              <a:t>的值赋给</a:t>
            </a:r>
            <a:r>
              <a:rPr lang="en-US" altLang="zh-CN" dirty="0"/>
              <a:t>B</a:t>
            </a:r>
          </a:p>
          <a:p>
            <a:r>
              <a:rPr lang="en-US" altLang="zh-CN" dirty="0"/>
              <a:t>add A,B </a:t>
            </a:r>
            <a:r>
              <a:rPr lang="zh-CN" altLang="en-US" dirty="0"/>
              <a:t>将</a:t>
            </a:r>
            <a:r>
              <a:rPr lang="en-US" altLang="zh-CN" dirty="0"/>
              <a:t>A+B</a:t>
            </a:r>
            <a:r>
              <a:rPr lang="zh-CN" altLang="en-US" dirty="0"/>
              <a:t>的值赋给</a:t>
            </a:r>
            <a:r>
              <a:rPr lang="en-US" altLang="zh-CN" dirty="0"/>
              <a:t>B</a:t>
            </a:r>
          </a:p>
          <a:p>
            <a:r>
              <a:rPr lang="en-US" altLang="zh-CN" dirty="0"/>
              <a:t>sub A,B </a:t>
            </a:r>
            <a:r>
              <a:rPr lang="zh-CN" altLang="en-US" dirty="0"/>
              <a:t>将</a:t>
            </a:r>
            <a:r>
              <a:rPr lang="en-US" altLang="zh-CN" dirty="0"/>
              <a:t>B-A</a:t>
            </a:r>
            <a:r>
              <a:rPr lang="zh-CN" altLang="en-US" dirty="0"/>
              <a:t>的值赋给</a:t>
            </a:r>
            <a:r>
              <a:rPr lang="en-US" altLang="zh-CN" dirty="0"/>
              <a:t>B</a:t>
            </a:r>
          </a:p>
          <a:p>
            <a:r>
              <a:rPr lang="en-US" altLang="zh-CN" dirty="0"/>
              <a:t>push A  </a:t>
            </a:r>
            <a:r>
              <a:rPr lang="zh-CN" altLang="en-US" dirty="0"/>
              <a:t>压栈，</a:t>
            </a:r>
            <a:r>
              <a:rPr lang="zh-CN" altLang="en-US" b="1" dirty="0">
                <a:solidFill>
                  <a:srgbClr val="FF0000"/>
                </a:solidFill>
              </a:rPr>
              <a:t>先将</a:t>
            </a:r>
            <a:r>
              <a:rPr lang="en-US" altLang="zh-CN" b="1" dirty="0" err="1">
                <a:solidFill>
                  <a:srgbClr val="FF0000"/>
                </a:solidFill>
              </a:rPr>
              <a:t>rsp</a:t>
            </a:r>
            <a:r>
              <a:rPr lang="en-US" altLang="zh-CN" b="1" dirty="0">
                <a:solidFill>
                  <a:srgbClr val="FF0000"/>
                </a:solidFill>
              </a:rPr>
              <a:t>-=8</a:t>
            </a:r>
            <a:r>
              <a:rPr lang="zh-CN" altLang="en-US" dirty="0"/>
              <a:t>，再令</a:t>
            </a:r>
            <a:r>
              <a:rPr lang="en-US" altLang="zh-CN" dirty="0"/>
              <a:t>[</a:t>
            </a:r>
            <a:r>
              <a:rPr lang="en-US" altLang="zh-CN" dirty="0" err="1"/>
              <a:t>rsp</a:t>
            </a:r>
            <a:r>
              <a:rPr lang="en-US" altLang="zh-CN" dirty="0"/>
              <a:t>]=A</a:t>
            </a:r>
          </a:p>
          <a:p>
            <a:r>
              <a:rPr lang="en-US" altLang="zh-CN" dirty="0"/>
              <a:t>pop A   </a:t>
            </a:r>
            <a:r>
              <a:rPr lang="zh-CN" altLang="en-US" dirty="0"/>
              <a:t>弹栈，先令</a:t>
            </a:r>
            <a:r>
              <a:rPr lang="en-US" altLang="zh-CN" dirty="0"/>
              <a:t>A=[</a:t>
            </a:r>
            <a:r>
              <a:rPr lang="en-US" altLang="zh-CN" dirty="0" err="1"/>
              <a:t>rsp</a:t>
            </a:r>
            <a:r>
              <a:rPr lang="en-US" altLang="zh-CN" dirty="0"/>
              <a:t>]</a:t>
            </a:r>
            <a:r>
              <a:rPr lang="zh-CN" altLang="en-US" dirty="0"/>
              <a:t>，</a:t>
            </a:r>
            <a:r>
              <a:rPr lang="zh-CN" altLang="en-US" b="1" dirty="0">
                <a:solidFill>
                  <a:srgbClr val="FF0000"/>
                </a:solidFill>
              </a:rPr>
              <a:t>再将</a:t>
            </a:r>
            <a:r>
              <a:rPr lang="en-US" altLang="zh-CN" b="1" dirty="0" err="1">
                <a:solidFill>
                  <a:srgbClr val="FF0000"/>
                </a:solidFill>
              </a:rPr>
              <a:t>rsp</a:t>
            </a:r>
            <a:r>
              <a:rPr lang="en-US" altLang="zh-CN" b="1" dirty="0">
                <a:solidFill>
                  <a:srgbClr val="FF0000"/>
                </a:solidFill>
              </a:rPr>
              <a:t>+=8</a:t>
            </a:r>
          </a:p>
          <a:p>
            <a:r>
              <a:rPr lang="en-US" altLang="zh-CN" dirty="0"/>
              <a:t>call A  </a:t>
            </a:r>
            <a:r>
              <a:rPr lang="zh-CN" altLang="en-US" dirty="0"/>
              <a:t>函数调用</a:t>
            </a:r>
            <a:endParaRPr lang="en-US" altLang="zh-CN" dirty="0"/>
          </a:p>
          <a:p>
            <a:r>
              <a:rPr lang="en-US" altLang="zh-CN" dirty="0"/>
              <a:t>ret     </a:t>
            </a:r>
            <a:r>
              <a:rPr lang="zh-CN" altLang="en-US" dirty="0"/>
              <a:t>函数返回</a:t>
            </a:r>
            <a:endParaRPr lang="en-US" altLang="zh-CN" dirty="0"/>
          </a:p>
          <a:p>
            <a:r>
              <a:rPr lang="en-US" altLang="zh-CN" dirty="0"/>
              <a:t>lea </a:t>
            </a:r>
            <a:r>
              <a:rPr lang="zh-CN" altLang="en-US" dirty="0"/>
              <a:t>内存单元</a:t>
            </a:r>
            <a:r>
              <a:rPr lang="en-US" altLang="zh-CN" dirty="0"/>
              <a:t>,A   </a:t>
            </a:r>
            <a:r>
              <a:rPr lang="zh-CN" altLang="en-US" dirty="0"/>
              <a:t>将内存单元的地址值赋给</a:t>
            </a:r>
            <a:r>
              <a:rPr lang="en-US" altLang="zh-CN" dirty="0"/>
              <a:t>A</a:t>
            </a:r>
            <a:r>
              <a:rPr lang="zh-CN" altLang="en-US" dirty="0"/>
              <a:t>（方便的四则运算）</a:t>
            </a:r>
            <a:endParaRPr lang="en-US" altLang="zh-CN" dirty="0"/>
          </a:p>
          <a:p>
            <a:r>
              <a:rPr lang="en-US" altLang="zh-CN" dirty="0" err="1"/>
              <a:t>cmp</a:t>
            </a:r>
            <a:r>
              <a:rPr lang="en-US" altLang="zh-CN" dirty="0"/>
              <a:t> A,B </a:t>
            </a:r>
            <a:r>
              <a:rPr lang="zh-CN" altLang="en-US" dirty="0"/>
              <a:t>计算</a:t>
            </a:r>
            <a:r>
              <a:rPr lang="en-US" altLang="zh-CN" dirty="0"/>
              <a:t>B-A</a:t>
            </a:r>
            <a:r>
              <a:rPr lang="zh-CN" altLang="en-US" dirty="0"/>
              <a:t>但不保存结果，比较</a:t>
            </a:r>
            <a:r>
              <a:rPr lang="en-US" altLang="zh-CN" dirty="0"/>
              <a:t>B</a:t>
            </a:r>
            <a:r>
              <a:rPr lang="zh-CN" altLang="en-US" dirty="0"/>
              <a:t>和</a:t>
            </a:r>
            <a:r>
              <a:rPr lang="en-US" altLang="zh-CN" dirty="0"/>
              <a:t>A</a:t>
            </a:r>
            <a:r>
              <a:rPr lang="zh-CN" altLang="en-US" dirty="0"/>
              <a:t>大小</a:t>
            </a:r>
            <a:endParaRPr lang="en-US" altLang="zh-CN" dirty="0"/>
          </a:p>
          <a:p>
            <a:endParaRPr lang="en-US" altLang="zh-CN" dirty="0"/>
          </a:p>
          <a:p>
            <a:endParaRPr lang="en-US" altLang="zh-CN" dirty="0"/>
          </a:p>
          <a:p>
            <a:endParaRPr lang="zh-CN" altLang="en-US" dirty="0"/>
          </a:p>
        </p:txBody>
      </p:sp>
      <p:sp>
        <p:nvSpPr>
          <p:cNvPr id="4" name="内容占位符 2">
            <a:extLst>
              <a:ext uri="{FF2B5EF4-FFF2-40B4-BE49-F238E27FC236}">
                <a16:creationId xmlns:a16="http://schemas.microsoft.com/office/drawing/2014/main" id="{927047C9-4AC0-F2F1-6CA9-2DBC267A458F}"/>
              </a:ext>
            </a:extLst>
          </p:cNvPr>
          <p:cNvSpPr txBox="1">
            <a:spLocks/>
          </p:cNvSpPr>
          <p:nvPr/>
        </p:nvSpPr>
        <p:spPr>
          <a:xfrm>
            <a:off x="6996037" y="1853754"/>
            <a:ext cx="4912934" cy="4371106"/>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altLang="zh-CN" dirty="0"/>
              <a:t>test A,B </a:t>
            </a:r>
            <a:r>
              <a:rPr lang="zh-CN" altLang="en-US" dirty="0"/>
              <a:t>计算</a:t>
            </a:r>
            <a:r>
              <a:rPr lang="en-US" altLang="zh-CN" dirty="0"/>
              <a:t>A&amp;B</a:t>
            </a:r>
            <a:r>
              <a:rPr lang="zh-CN" altLang="en-US" dirty="0"/>
              <a:t>但不保存结果，用于二进制位的检测（常常用来判符号位）</a:t>
            </a:r>
            <a:endParaRPr lang="en-US" altLang="zh-CN" dirty="0"/>
          </a:p>
          <a:p>
            <a:r>
              <a:rPr lang="en-US" altLang="zh-CN" dirty="0"/>
              <a:t>and or </a:t>
            </a:r>
            <a:r>
              <a:rPr lang="en-US" altLang="zh-CN" dirty="0" err="1"/>
              <a:t>xor</a:t>
            </a:r>
            <a:r>
              <a:rPr lang="en-US" altLang="zh-CN" dirty="0"/>
              <a:t> not </a:t>
            </a:r>
            <a:r>
              <a:rPr lang="zh-CN" altLang="en-US" dirty="0"/>
              <a:t>基础位运算</a:t>
            </a:r>
            <a:endParaRPr lang="en-US" altLang="zh-CN" dirty="0"/>
          </a:p>
          <a:p>
            <a:r>
              <a:rPr lang="en-US" altLang="zh-CN" dirty="0" err="1"/>
              <a:t>shl</a:t>
            </a:r>
            <a:r>
              <a:rPr lang="en-US" altLang="zh-CN" dirty="0"/>
              <a:t> </a:t>
            </a:r>
            <a:r>
              <a:rPr lang="zh-CN" altLang="en-US" dirty="0"/>
              <a:t>左移</a:t>
            </a:r>
            <a:endParaRPr lang="en-US" altLang="zh-CN" dirty="0"/>
          </a:p>
          <a:p>
            <a:r>
              <a:rPr lang="en-US" altLang="zh-CN" dirty="0" err="1"/>
              <a:t>shr</a:t>
            </a:r>
            <a:r>
              <a:rPr lang="en-US" altLang="zh-CN" dirty="0"/>
              <a:t> </a:t>
            </a:r>
            <a:r>
              <a:rPr lang="zh-CN" altLang="en-US" dirty="0"/>
              <a:t>逻辑右移</a:t>
            </a:r>
            <a:endParaRPr lang="en-US" altLang="zh-CN" dirty="0"/>
          </a:p>
          <a:p>
            <a:r>
              <a:rPr lang="en-US" altLang="zh-CN" dirty="0" err="1"/>
              <a:t>sar</a:t>
            </a:r>
            <a:r>
              <a:rPr lang="en-US" altLang="zh-CN" dirty="0"/>
              <a:t> </a:t>
            </a:r>
            <a:r>
              <a:rPr lang="zh-CN" altLang="en-US" dirty="0"/>
              <a:t>算术右移</a:t>
            </a:r>
            <a:endParaRPr lang="en-US" altLang="zh-CN" dirty="0"/>
          </a:p>
          <a:p>
            <a:r>
              <a:rPr lang="en-US" altLang="zh-CN" dirty="0" err="1"/>
              <a:t>nop</a:t>
            </a:r>
            <a:r>
              <a:rPr lang="en-US" altLang="zh-CN" dirty="0"/>
              <a:t> </a:t>
            </a:r>
            <a:r>
              <a:rPr lang="zh-CN" altLang="en-US" dirty="0"/>
              <a:t>啥都不干</a:t>
            </a:r>
            <a:endParaRPr lang="en-US" altLang="zh-CN" dirty="0"/>
          </a:p>
          <a:p>
            <a:r>
              <a:rPr lang="en-US" altLang="zh-CN" dirty="0" err="1"/>
              <a:t>movslq</a:t>
            </a:r>
            <a:r>
              <a:rPr lang="en-US" altLang="zh-CN" dirty="0"/>
              <a:t> </a:t>
            </a:r>
            <a:r>
              <a:rPr lang="zh-CN" altLang="en-US" dirty="0"/>
              <a:t>将</a:t>
            </a:r>
            <a:r>
              <a:rPr lang="en-US" altLang="zh-CN" dirty="0"/>
              <a:t>32</a:t>
            </a:r>
            <a:r>
              <a:rPr lang="zh-CN" altLang="en-US" dirty="0"/>
              <a:t>位值做符号扩展赋给</a:t>
            </a:r>
            <a:r>
              <a:rPr lang="en-US" altLang="zh-CN" dirty="0"/>
              <a:t>64</a:t>
            </a:r>
            <a:r>
              <a:rPr lang="zh-CN" altLang="en-US" dirty="0"/>
              <a:t>位寄存器（常用在</a:t>
            </a:r>
            <a:r>
              <a:rPr lang="en-US" altLang="zh-CN" dirty="0"/>
              <a:t>int</a:t>
            </a:r>
            <a:r>
              <a:rPr lang="zh-CN" altLang="en-US" dirty="0"/>
              <a:t>型数组下标的元素访问）</a:t>
            </a:r>
            <a:endParaRPr lang="en-US" altLang="zh-CN" dirty="0"/>
          </a:p>
          <a:p>
            <a:r>
              <a:rPr lang="en-US" altLang="zh-CN" dirty="0" err="1"/>
              <a:t>movabsq</a:t>
            </a:r>
            <a:r>
              <a:rPr lang="en-US" altLang="zh-CN" dirty="0"/>
              <a:t> </a:t>
            </a:r>
            <a:r>
              <a:rPr lang="zh-CN" altLang="en-US" dirty="0"/>
              <a:t>将一个</a:t>
            </a:r>
            <a:r>
              <a:rPr lang="en-US" altLang="zh-CN" dirty="0"/>
              <a:t>64</a:t>
            </a:r>
            <a:r>
              <a:rPr lang="zh-CN" altLang="en-US" dirty="0"/>
              <a:t>位立即数赋给</a:t>
            </a:r>
            <a:r>
              <a:rPr lang="en-US" altLang="zh-CN" dirty="0"/>
              <a:t>64</a:t>
            </a:r>
            <a:r>
              <a:rPr lang="zh-CN" altLang="en-US" dirty="0"/>
              <a:t>位寄存器（</a:t>
            </a:r>
            <a:r>
              <a:rPr lang="en-US" altLang="zh-CN" b="1" u="sng" dirty="0" err="1"/>
              <a:t>movq</a:t>
            </a:r>
            <a:r>
              <a:rPr lang="zh-CN" altLang="en-US" b="1" u="sng" dirty="0"/>
              <a:t>只能操作可表示为</a:t>
            </a:r>
            <a:r>
              <a:rPr lang="en-US" altLang="zh-CN" b="1" u="sng" dirty="0"/>
              <a:t>32</a:t>
            </a:r>
            <a:r>
              <a:rPr lang="zh-CN" altLang="en-US" b="1" u="sng" dirty="0"/>
              <a:t>位的立即数</a:t>
            </a:r>
            <a:r>
              <a:rPr lang="zh-CN" altLang="en-US" dirty="0"/>
              <a:t>）</a:t>
            </a:r>
            <a:endParaRPr lang="en-US" altLang="zh-CN" dirty="0"/>
          </a:p>
          <a:p>
            <a:endParaRPr lang="en-US" altLang="zh-CN" dirty="0"/>
          </a:p>
        </p:txBody>
      </p:sp>
      <p:sp>
        <p:nvSpPr>
          <p:cNvPr id="5" name="文本框 4">
            <a:extLst>
              <a:ext uri="{FF2B5EF4-FFF2-40B4-BE49-F238E27FC236}">
                <a16:creationId xmlns:a16="http://schemas.microsoft.com/office/drawing/2014/main" id="{6D1C9B69-87F0-5BFC-D517-F881301BB6E3}"/>
              </a:ext>
            </a:extLst>
          </p:cNvPr>
          <p:cNvSpPr txBox="1"/>
          <p:nvPr/>
        </p:nvSpPr>
        <p:spPr>
          <a:xfrm>
            <a:off x="58057" y="3577772"/>
            <a:ext cx="1502229" cy="646331"/>
          </a:xfrm>
          <a:prstGeom prst="rect">
            <a:avLst/>
          </a:prstGeom>
          <a:noFill/>
        </p:spPr>
        <p:txBody>
          <a:bodyPr wrap="square" rtlCol="0">
            <a:spAutoFit/>
          </a:bodyPr>
          <a:lstStyle/>
          <a:p>
            <a:r>
              <a:rPr lang="en-US" altLang="zh-CN" b="1" dirty="0" err="1">
                <a:solidFill>
                  <a:srgbClr val="FF0000"/>
                </a:solidFill>
              </a:rPr>
              <a:t>rsp</a:t>
            </a:r>
            <a:r>
              <a:rPr lang="zh-CN" altLang="en-US" b="1" dirty="0">
                <a:solidFill>
                  <a:srgbClr val="FF0000"/>
                </a:solidFill>
              </a:rPr>
              <a:t>始终指向栈顶元素！</a:t>
            </a:r>
          </a:p>
        </p:txBody>
      </p:sp>
      <p:sp>
        <p:nvSpPr>
          <p:cNvPr id="6" name="文本框 5">
            <a:extLst>
              <a:ext uri="{FF2B5EF4-FFF2-40B4-BE49-F238E27FC236}">
                <a16:creationId xmlns:a16="http://schemas.microsoft.com/office/drawing/2014/main" id="{EBC40A34-F52E-62A2-C0A4-6D1E0182F3FD}"/>
              </a:ext>
            </a:extLst>
          </p:cNvPr>
          <p:cNvSpPr txBox="1"/>
          <p:nvPr/>
        </p:nvSpPr>
        <p:spPr>
          <a:xfrm>
            <a:off x="6720114" y="1168400"/>
            <a:ext cx="3657600" cy="461665"/>
          </a:xfrm>
          <a:prstGeom prst="rect">
            <a:avLst/>
          </a:prstGeom>
          <a:noFill/>
        </p:spPr>
        <p:txBody>
          <a:bodyPr wrap="square" rtlCol="0">
            <a:spAutoFit/>
          </a:bodyPr>
          <a:lstStyle/>
          <a:p>
            <a:r>
              <a:rPr lang="zh-CN" altLang="en-US" sz="2400" b="1" dirty="0">
                <a:solidFill>
                  <a:srgbClr val="FF0000"/>
                </a:solidFill>
              </a:rPr>
              <a:t>这些汇编指令应该要知道</a:t>
            </a:r>
          </a:p>
        </p:txBody>
      </p:sp>
    </p:spTree>
    <p:extLst>
      <p:ext uri="{BB962C8B-B14F-4D97-AF65-F5344CB8AC3E}">
        <p14:creationId xmlns:p14="http://schemas.microsoft.com/office/powerpoint/2010/main" val="320748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9E8E5C-6C26-E79A-706F-6499B28B6C16}"/>
              </a:ext>
            </a:extLst>
          </p:cNvPr>
          <p:cNvSpPr>
            <a:spLocks noGrp="1"/>
          </p:cNvSpPr>
          <p:nvPr>
            <p:ph type="title"/>
          </p:nvPr>
        </p:nvSpPr>
        <p:spPr/>
        <p:txBody>
          <a:bodyPr/>
          <a:lstStyle/>
          <a:p>
            <a:r>
              <a:rPr lang="en-US" altLang="zh-CN" dirty="0"/>
              <a:t>7.</a:t>
            </a:r>
            <a:r>
              <a:rPr lang="zh-CN" altLang="en-US" dirty="0"/>
              <a:t>汇编指令与寻址</a:t>
            </a:r>
          </a:p>
        </p:txBody>
      </p:sp>
      <p:sp>
        <p:nvSpPr>
          <p:cNvPr id="3" name="内容占位符 2">
            <a:extLst>
              <a:ext uri="{FF2B5EF4-FFF2-40B4-BE49-F238E27FC236}">
                <a16:creationId xmlns:a16="http://schemas.microsoft.com/office/drawing/2014/main" id="{8501E90A-6BCA-58DA-394A-24E79DCC89C7}"/>
              </a:ext>
            </a:extLst>
          </p:cNvPr>
          <p:cNvSpPr>
            <a:spLocks noGrp="1"/>
          </p:cNvSpPr>
          <p:nvPr>
            <p:ph idx="1"/>
          </p:nvPr>
        </p:nvSpPr>
        <p:spPr>
          <a:xfrm>
            <a:off x="1451579" y="2015732"/>
            <a:ext cx="9603275" cy="4037749"/>
          </a:xfrm>
        </p:spPr>
        <p:txBody>
          <a:bodyPr>
            <a:normAutofit fontScale="92500" lnSpcReduction="10000"/>
          </a:bodyPr>
          <a:lstStyle/>
          <a:p>
            <a:r>
              <a:rPr lang="zh-CN" altLang="en-US" dirty="0"/>
              <a:t>说出下列汇编指令的含义，若有错请指出：</a:t>
            </a:r>
            <a:endParaRPr lang="en-US" altLang="zh-CN" dirty="0"/>
          </a:p>
          <a:p>
            <a:r>
              <a:rPr lang="zh-CN" altLang="en-US" dirty="0"/>
              <a:t>例</a:t>
            </a:r>
            <a:r>
              <a:rPr lang="en-US" altLang="zh-CN" dirty="0"/>
              <a:t>1. </a:t>
            </a:r>
            <a:r>
              <a:rPr lang="en-US" altLang="zh-CN" dirty="0" err="1"/>
              <a:t>movq</a:t>
            </a:r>
            <a:r>
              <a:rPr lang="en-US" altLang="zh-CN" dirty="0"/>
              <a:t> $0x23333, %</a:t>
            </a:r>
            <a:r>
              <a:rPr lang="en-US" altLang="zh-CN" dirty="0" err="1"/>
              <a:t>rax</a:t>
            </a:r>
            <a:endParaRPr lang="en-US" altLang="zh-CN" dirty="0"/>
          </a:p>
          <a:p>
            <a:r>
              <a:rPr lang="zh-CN" altLang="en-US" dirty="0"/>
              <a:t>例</a:t>
            </a:r>
            <a:r>
              <a:rPr lang="en-US" altLang="zh-CN" dirty="0"/>
              <a:t>2. </a:t>
            </a:r>
            <a:r>
              <a:rPr lang="en-US" altLang="zh-CN" dirty="0" err="1"/>
              <a:t>movl</a:t>
            </a:r>
            <a:r>
              <a:rPr lang="en-US" altLang="zh-CN" dirty="0"/>
              <a:t> 0x40100(,%rbx,4), %</a:t>
            </a:r>
            <a:r>
              <a:rPr lang="en-US" altLang="zh-CN" dirty="0" err="1"/>
              <a:t>eax</a:t>
            </a:r>
            <a:endParaRPr lang="en-US" altLang="zh-CN" dirty="0"/>
          </a:p>
          <a:p>
            <a:r>
              <a:rPr lang="zh-CN" altLang="en-US" dirty="0"/>
              <a:t>例</a:t>
            </a:r>
            <a:r>
              <a:rPr lang="en-US" altLang="zh-CN" dirty="0"/>
              <a:t>3. </a:t>
            </a:r>
            <a:r>
              <a:rPr lang="en-US" altLang="zh-CN" dirty="0" err="1"/>
              <a:t>movl</a:t>
            </a:r>
            <a:r>
              <a:rPr lang="en-US" altLang="zh-CN" dirty="0"/>
              <a:t> (%</a:t>
            </a:r>
            <a:r>
              <a:rPr lang="en-US" altLang="zh-CN" dirty="0" err="1"/>
              <a:t>rax</a:t>
            </a:r>
            <a:r>
              <a:rPr lang="en-US" altLang="zh-CN" dirty="0"/>
              <a:t>,%</a:t>
            </a:r>
            <a:r>
              <a:rPr lang="en-US" altLang="zh-CN" dirty="0" err="1"/>
              <a:t>ebx</a:t>
            </a:r>
            <a:r>
              <a:rPr lang="en-US" altLang="zh-CN" dirty="0"/>
              <a:t>), %</a:t>
            </a:r>
            <a:r>
              <a:rPr lang="en-US" altLang="zh-CN" dirty="0" err="1"/>
              <a:t>ecx</a:t>
            </a:r>
            <a:endParaRPr lang="en-US" altLang="zh-CN" dirty="0"/>
          </a:p>
          <a:p>
            <a:r>
              <a:rPr lang="zh-CN" altLang="en-US" dirty="0"/>
              <a:t>例</a:t>
            </a:r>
            <a:r>
              <a:rPr lang="en-US" altLang="zh-CN" dirty="0"/>
              <a:t>4. </a:t>
            </a:r>
            <a:r>
              <a:rPr lang="en-US" altLang="zh-CN" dirty="0" err="1"/>
              <a:t>addq</a:t>
            </a:r>
            <a:r>
              <a:rPr lang="en-US" altLang="zh-CN" dirty="0"/>
              <a:t> %</a:t>
            </a:r>
            <a:r>
              <a:rPr lang="en-US" altLang="zh-CN" dirty="0" err="1"/>
              <a:t>rsi</a:t>
            </a:r>
            <a:r>
              <a:rPr lang="en-US" altLang="zh-CN" dirty="0"/>
              <a:t>, (%</a:t>
            </a:r>
            <a:r>
              <a:rPr lang="en-US" altLang="zh-CN" dirty="0" err="1"/>
              <a:t>rdi</a:t>
            </a:r>
            <a:r>
              <a:rPr lang="en-US" altLang="zh-CN" dirty="0"/>
              <a:t>)</a:t>
            </a:r>
          </a:p>
          <a:p>
            <a:r>
              <a:rPr lang="zh-CN" altLang="en-US" dirty="0"/>
              <a:t>例</a:t>
            </a:r>
            <a:r>
              <a:rPr lang="en-US" altLang="zh-CN" dirty="0"/>
              <a:t>4. </a:t>
            </a:r>
            <a:r>
              <a:rPr lang="en-US" altLang="zh-CN" dirty="0" err="1"/>
              <a:t>addq</a:t>
            </a:r>
            <a:r>
              <a:rPr lang="en-US" altLang="zh-CN" dirty="0"/>
              <a:t> (%</a:t>
            </a:r>
            <a:r>
              <a:rPr lang="en-US" altLang="zh-CN" dirty="0" err="1"/>
              <a:t>rsi</a:t>
            </a:r>
            <a:r>
              <a:rPr lang="en-US" altLang="zh-CN" dirty="0"/>
              <a:t>), (%</a:t>
            </a:r>
            <a:r>
              <a:rPr lang="en-US" altLang="zh-CN" dirty="0" err="1"/>
              <a:t>rdi</a:t>
            </a:r>
            <a:r>
              <a:rPr lang="en-US" altLang="zh-CN" dirty="0"/>
              <a:t>)</a:t>
            </a:r>
          </a:p>
          <a:p>
            <a:r>
              <a:rPr lang="zh-CN" altLang="en-US" dirty="0"/>
              <a:t>例</a:t>
            </a:r>
            <a:r>
              <a:rPr lang="en-US" altLang="zh-CN" dirty="0"/>
              <a:t>5. </a:t>
            </a:r>
            <a:r>
              <a:rPr lang="en-US" altLang="zh-CN" dirty="0" err="1"/>
              <a:t>leaq</a:t>
            </a:r>
            <a:r>
              <a:rPr lang="en-US" altLang="zh-CN" dirty="0"/>
              <a:t> 233(%rax,%rbx,8), %</a:t>
            </a:r>
            <a:r>
              <a:rPr lang="en-US" altLang="zh-CN" dirty="0" err="1"/>
              <a:t>rcx</a:t>
            </a:r>
            <a:endParaRPr lang="en-US" altLang="zh-CN" dirty="0"/>
          </a:p>
          <a:p>
            <a:r>
              <a:rPr lang="zh-CN" altLang="en-US" dirty="0"/>
              <a:t>例</a:t>
            </a:r>
            <a:r>
              <a:rPr lang="en-US" altLang="zh-CN" dirty="0"/>
              <a:t>6. </a:t>
            </a:r>
            <a:r>
              <a:rPr lang="en-US" altLang="zh-CN" dirty="0" err="1"/>
              <a:t>xorq</a:t>
            </a:r>
            <a:r>
              <a:rPr lang="en-US" altLang="zh-CN" dirty="0"/>
              <a:t> %</a:t>
            </a:r>
            <a:r>
              <a:rPr lang="en-US" altLang="zh-CN" dirty="0" err="1"/>
              <a:t>rax</a:t>
            </a:r>
            <a:r>
              <a:rPr lang="en-US" altLang="zh-CN" dirty="0"/>
              <a:t>,%</a:t>
            </a:r>
            <a:r>
              <a:rPr lang="en-US" altLang="zh-CN" dirty="0" err="1"/>
              <a:t>rax</a:t>
            </a:r>
            <a:endParaRPr lang="en-US" altLang="zh-CN" dirty="0"/>
          </a:p>
          <a:p>
            <a:r>
              <a:rPr lang="zh-CN" altLang="en-US" dirty="0"/>
              <a:t>例</a:t>
            </a:r>
            <a:r>
              <a:rPr lang="en-US" altLang="zh-CN" dirty="0"/>
              <a:t>7. </a:t>
            </a:r>
            <a:r>
              <a:rPr lang="en-US" altLang="zh-CN" dirty="0" err="1"/>
              <a:t>testq</a:t>
            </a:r>
            <a:r>
              <a:rPr lang="en-US" altLang="zh-CN" dirty="0"/>
              <a:t> %</a:t>
            </a:r>
            <a:r>
              <a:rPr lang="en-US" altLang="zh-CN" dirty="0" err="1"/>
              <a:t>rax</a:t>
            </a:r>
            <a:r>
              <a:rPr lang="en-US" altLang="zh-CN" dirty="0"/>
              <a:t>,%</a:t>
            </a:r>
            <a:r>
              <a:rPr lang="en-US" altLang="zh-CN" dirty="0" err="1"/>
              <a:t>rax</a:t>
            </a:r>
            <a:endParaRPr lang="zh-CN" altLang="en-US" dirty="0"/>
          </a:p>
        </p:txBody>
      </p:sp>
      <p:pic>
        <p:nvPicPr>
          <p:cNvPr id="5" name="图片 4">
            <a:extLst>
              <a:ext uri="{FF2B5EF4-FFF2-40B4-BE49-F238E27FC236}">
                <a16:creationId xmlns:a16="http://schemas.microsoft.com/office/drawing/2014/main" id="{DF6368E3-7B58-B165-C202-F3BFD5809C65}"/>
              </a:ext>
            </a:extLst>
          </p:cNvPr>
          <p:cNvPicPr>
            <a:picLocks noChangeAspect="1"/>
          </p:cNvPicPr>
          <p:nvPr/>
        </p:nvPicPr>
        <p:blipFill rotWithShape="1">
          <a:blip r:embed="rId2"/>
          <a:srcRect b="33674"/>
          <a:stretch/>
        </p:blipFill>
        <p:spPr>
          <a:xfrm>
            <a:off x="6630288" y="2667677"/>
            <a:ext cx="5143538" cy="663352"/>
          </a:xfrm>
          <a:prstGeom prst="rect">
            <a:avLst/>
          </a:prstGeom>
        </p:spPr>
      </p:pic>
      <p:sp>
        <p:nvSpPr>
          <p:cNvPr id="6" name="文本框 5">
            <a:extLst>
              <a:ext uri="{FF2B5EF4-FFF2-40B4-BE49-F238E27FC236}">
                <a16:creationId xmlns:a16="http://schemas.microsoft.com/office/drawing/2014/main" id="{7A8F7950-6EB3-A188-94D8-1A83B1167AA8}"/>
              </a:ext>
            </a:extLst>
          </p:cNvPr>
          <p:cNvSpPr txBox="1"/>
          <p:nvPr/>
        </p:nvSpPr>
        <p:spPr>
          <a:xfrm>
            <a:off x="4525717" y="5174343"/>
            <a:ext cx="2104571" cy="369332"/>
          </a:xfrm>
          <a:prstGeom prst="rect">
            <a:avLst/>
          </a:prstGeom>
          <a:noFill/>
        </p:spPr>
        <p:txBody>
          <a:bodyPr wrap="square" rtlCol="0">
            <a:spAutoFit/>
          </a:bodyPr>
          <a:lstStyle/>
          <a:p>
            <a:r>
              <a:rPr lang="zh-CN" altLang="en-US" b="1" dirty="0">
                <a:solidFill>
                  <a:srgbClr val="FF0000"/>
                </a:solidFill>
              </a:rPr>
              <a:t>常用于寄存器清零</a:t>
            </a:r>
          </a:p>
        </p:txBody>
      </p:sp>
      <p:sp>
        <p:nvSpPr>
          <p:cNvPr id="7" name="文本框 6">
            <a:extLst>
              <a:ext uri="{FF2B5EF4-FFF2-40B4-BE49-F238E27FC236}">
                <a16:creationId xmlns:a16="http://schemas.microsoft.com/office/drawing/2014/main" id="{8F92B0BF-51B1-4156-A865-CDA408AFB4EB}"/>
              </a:ext>
            </a:extLst>
          </p:cNvPr>
          <p:cNvSpPr txBox="1"/>
          <p:nvPr/>
        </p:nvSpPr>
        <p:spPr>
          <a:xfrm>
            <a:off x="4612802" y="5574242"/>
            <a:ext cx="2295998" cy="369332"/>
          </a:xfrm>
          <a:prstGeom prst="rect">
            <a:avLst/>
          </a:prstGeom>
          <a:noFill/>
        </p:spPr>
        <p:txBody>
          <a:bodyPr wrap="square" rtlCol="0">
            <a:spAutoFit/>
          </a:bodyPr>
          <a:lstStyle/>
          <a:p>
            <a:r>
              <a:rPr lang="zh-CN" altLang="en-US" b="1" dirty="0">
                <a:solidFill>
                  <a:srgbClr val="FF0000"/>
                </a:solidFill>
              </a:rPr>
              <a:t>常用于判断</a:t>
            </a:r>
            <a:r>
              <a:rPr lang="en-US" altLang="zh-CN" b="1" dirty="0">
                <a:solidFill>
                  <a:srgbClr val="FF0000"/>
                </a:solidFill>
              </a:rPr>
              <a:t>0</a:t>
            </a:r>
            <a:r>
              <a:rPr lang="zh-CN" altLang="en-US" b="1" dirty="0">
                <a:solidFill>
                  <a:srgbClr val="FF0000"/>
                </a:solidFill>
              </a:rPr>
              <a:t>或负数</a:t>
            </a:r>
          </a:p>
        </p:txBody>
      </p:sp>
    </p:spTree>
    <p:extLst>
      <p:ext uri="{BB962C8B-B14F-4D97-AF65-F5344CB8AC3E}">
        <p14:creationId xmlns:p14="http://schemas.microsoft.com/office/powerpoint/2010/main" val="63009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3A4BAD-B626-6BB9-023E-B57F6BF32663}"/>
              </a:ext>
            </a:extLst>
          </p:cNvPr>
          <p:cNvSpPr>
            <a:spLocks noGrp="1"/>
          </p:cNvSpPr>
          <p:nvPr>
            <p:ph type="title"/>
          </p:nvPr>
        </p:nvSpPr>
        <p:spPr/>
        <p:txBody>
          <a:bodyPr/>
          <a:lstStyle/>
          <a:p>
            <a:r>
              <a:rPr lang="zh-CN" altLang="en-US" dirty="0"/>
              <a:t>考试题怎么出？我们如何复习？</a:t>
            </a:r>
          </a:p>
        </p:txBody>
      </p:sp>
      <p:sp>
        <p:nvSpPr>
          <p:cNvPr id="3" name="内容占位符 2">
            <a:extLst>
              <a:ext uri="{FF2B5EF4-FFF2-40B4-BE49-F238E27FC236}">
                <a16:creationId xmlns:a16="http://schemas.microsoft.com/office/drawing/2014/main" id="{8CE6414F-4BFA-C79B-DEE4-A3F51C031A8D}"/>
              </a:ext>
            </a:extLst>
          </p:cNvPr>
          <p:cNvSpPr>
            <a:spLocks noGrp="1"/>
          </p:cNvSpPr>
          <p:nvPr>
            <p:ph idx="1"/>
          </p:nvPr>
        </p:nvSpPr>
        <p:spPr>
          <a:xfrm>
            <a:off x="1451579" y="2015732"/>
            <a:ext cx="9603275" cy="4152839"/>
          </a:xfrm>
        </p:spPr>
        <p:txBody>
          <a:bodyPr/>
          <a:lstStyle/>
          <a:p>
            <a:r>
              <a:rPr lang="zh-CN" altLang="en-US" dirty="0"/>
              <a:t>选择</a:t>
            </a:r>
            <a:r>
              <a:rPr lang="en-US" altLang="zh-CN" dirty="0"/>
              <a:t>/</a:t>
            </a:r>
            <a:r>
              <a:rPr lang="zh-CN" altLang="en-US" dirty="0"/>
              <a:t>填空</a:t>
            </a:r>
            <a:r>
              <a:rPr lang="en-US" altLang="zh-CN" dirty="0"/>
              <a:t>/</a:t>
            </a:r>
            <a:r>
              <a:rPr lang="zh-CN" altLang="en-US" dirty="0"/>
              <a:t>判断为主，可以考查散碎知识，更重要的是会考你</a:t>
            </a:r>
            <a:r>
              <a:rPr lang="zh-CN" altLang="en-US" b="1" u="sng" dirty="0"/>
              <a:t>计算</a:t>
            </a:r>
            <a:endParaRPr lang="en-US" altLang="zh-CN" b="1" u="sng" dirty="0"/>
          </a:p>
          <a:p>
            <a:r>
              <a:rPr lang="zh-CN" altLang="en-US" dirty="0"/>
              <a:t>有的时候会出简答题问你一些机制（例如浮点数、缓冲区溢出、编译器的一些处理）</a:t>
            </a:r>
            <a:endParaRPr lang="en-US" altLang="zh-CN" dirty="0"/>
          </a:p>
          <a:p>
            <a:r>
              <a:rPr lang="zh-CN" altLang="en-US" dirty="0"/>
              <a:t>系统分析题每年必考人肉反编译题（重点！）</a:t>
            </a:r>
            <a:endParaRPr lang="en-US" altLang="zh-CN" dirty="0"/>
          </a:p>
          <a:p>
            <a:endParaRPr lang="en-US" altLang="zh-CN" dirty="0"/>
          </a:p>
          <a:p>
            <a:r>
              <a:rPr lang="zh-CN" altLang="en-US" dirty="0"/>
              <a:t>需要理解各种数据存储格式（尤其是</a:t>
            </a:r>
            <a:r>
              <a:rPr lang="zh-CN" altLang="en-US" b="1" u="sng" dirty="0"/>
              <a:t>浮点</a:t>
            </a:r>
            <a:r>
              <a:rPr lang="zh-CN" altLang="en-US" dirty="0"/>
              <a:t>）与运算机理（主要是</a:t>
            </a:r>
            <a:r>
              <a:rPr lang="zh-CN" altLang="en-US" b="1" u="sng" dirty="0"/>
              <a:t>转换</a:t>
            </a:r>
            <a:r>
              <a:rPr lang="en-US" altLang="zh-CN" b="1" u="sng" dirty="0"/>
              <a:t>/</a:t>
            </a:r>
            <a:r>
              <a:rPr lang="zh-CN" altLang="en-US" b="1" u="sng" dirty="0"/>
              <a:t>加法</a:t>
            </a:r>
            <a:r>
              <a:rPr lang="zh-CN" altLang="en-US" dirty="0"/>
              <a:t>），特别是对二进制相关的东西（例如位、十六进制表示的字节等）做到熟练掌握！</a:t>
            </a:r>
            <a:endParaRPr lang="en-US" altLang="zh-CN" dirty="0"/>
          </a:p>
          <a:p>
            <a:r>
              <a:rPr lang="zh-CN" altLang="en-US" dirty="0"/>
              <a:t>需要知道编译器对局部变量、分支、循环、</a:t>
            </a:r>
            <a:r>
              <a:rPr lang="zh-CN" altLang="en-US" b="1" u="sng" dirty="0"/>
              <a:t>过程</a:t>
            </a:r>
            <a:r>
              <a:rPr lang="zh-CN" altLang="en-US" dirty="0"/>
              <a:t>（重点！）等如何处理以及一些细节</a:t>
            </a:r>
            <a:endParaRPr lang="en-US" altLang="zh-CN" dirty="0"/>
          </a:p>
          <a:p>
            <a:r>
              <a:rPr lang="zh-CN" altLang="en-US" dirty="0"/>
              <a:t>需要能看懂一些基本的汇编语言指令</a:t>
            </a:r>
            <a:endParaRPr lang="en-US" altLang="zh-CN" dirty="0"/>
          </a:p>
          <a:p>
            <a:endParaRPr lang="zh-CN" altLang="en-US" dirty="0"/>
          </a:p>
        </p:txBody>
      </p:sp>
    </p:spTree>
    <p:extLst>
      <p:ext uri="{BB962C8B-B14F-4D97-AF65-F5344CB8AC3E}">
        <p14:creationId xmlns:p14="http://schemas.microsoft.com/office/powerpoint/2010/main" val="4281862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C9B763-2F0E-9BEE-0A70-4B523527C377}"/>
              </a:ext>
            </a:extLst>
          </p:cNvPr>
          <p:cNvSpPr>
            <a:spLocks noGrp="1"/>
          </p:cNvSpPr>
          <p:nvPr>
            <p:ph type="title"/>
          </p:nvPr>
        </p:nvSpPr>
        <p:spPr/>
        <p:txBody>
          <a:bodyPr/>
          <a:lstStyle/>
          <a:p>
            <a:r>
              <a:rPr lang="en-US" altLang="zh-CN" dirty="0"/>
              <a:t>8.</a:t>
            </a:r>
            <a:r>
              <a:rPr lang="zh-CN" altLang="en-US" dirty="0"/>
              <a:t>寄存器</a:t>
            </a:r>
          </a:p>
        </p:txBody>
      </p:sp>
      <p:sp>
        <p:nvSpPr>
          <p:cNvPr id="3" name="内容占位符 2">
            <a:extLst>
              <a:ext uri="{FF2B5EF4-FFF2-40B4-BE49-F238E27FC236}">
                <a16:creationId xmlns:a16="http://schemas.microsoft.com/office/drawing/2014/main" id="{DCF6130A-108B-FF08-3965-BAF0C2F5150A}"/>
              </a:ext>
            </a:extLst>
          </p:cNvPr>
          <p:cNvSpPr>
            <a:spLocks noGrp="1"/>
          </p:cNvSpPr>
          <p:nvPr>
            <p:ph idx="1"/>
          </p:nvPr>
        </p:nvSpPr>
        <p:spPr>
          <a:xfrm>
            <a:off x="1451579" y="2015732"/>
            <a:ext cx="9603275" cy="4037749"/>
          </a:xfrm>
        </p:spPr>
        <p:txBody>
          <a:bodyPr/>
          <a:lstStyle/>
          <a:p>
            <a:r>
              <a:rPr lang="zh-CN" altLang="en-US" dirty="0"/>
              <a:t>机器字长</a:t>
            </a:r>
            <a:r>
              <a:rPr lang="en-US" altLang="zh-CN" dirty="0"/>
              <a:t>=CPU</a:t>
            </a:r>
            <a:r>
              <a:rPr lang="zh-CN" altLang="en-US" dirty="0"/>
              <a:t>中</a:t>
            </a:r>
            <a:r>
              <a:rPr lang="en-US" altLang="zh-CN" dirty="0"/>
              <a:t>ALU</a:t>
            </a:r>
            <a:r>
              <a:rPr lang="zh-CN" altLang="en-US" dirty="0"/>
              <a:t>位数</a:t>
            </a:r>
            <a:r>
              <a:rPr lang="en-US" altLang="zh-CN" dirty="0"/>
              <a:t>=CPU</a:t>
            </a:r>
            <a:r>
              <a:rPr lang="zh-CN" altLang="en-US" dirty="0"/>
              <a:t>中通用寄存器位数（</a:t>
            </a:r>
            <a:r>
              <a:rPr lang="en-US" altLang="zh-CN" dirty="0"/>
              <a:t>64</a:t>
            </a:r>
            <a:r>
              <a:rPr lang="zh-CN" altLang="en-US" dirty="0"/>
              <a:t>）</a:t>
            </a:r>
            <a:endParaRPr lang="en-US" altLang="zh-CN" dirty="0"/>
          </a:p>
          <a:p>
            <a:r>
              <a:rPr lang="en-US" altLang="zh-CN" dirty="0"/>
              <a:t>x86-64</a:t>
            </a:r>
            <a:r>
              <a:rPr lang="zh-CN" altLang="en-US" dirty="0"/>
              <a:t>中特殊规定，若指令修改了</a:t>
            </a:r>
            <a:r>
              <a:rPr lang="en-US" altLang="zh-CN" dirty="0"/>
              <a:t>64</a:t>
            </a:r>
            <a:r>
              <a:rPr lang="zh-CN" altLang="en-US" dirty="0"/>
              <a:t>位寄存器的低</a:t>
            </a:r>
            <a:r>
              <a:rPr lang="en-US" altLang="zh-CN" dirty="0"/>
              <a:t>32</a:t>
            </a:r>
            <a:r>
              <a:rPr lang="zh-CN" altLang="en-US" dirty="0"/>
              <a:t>位，</a:t>
            </a:r>
            <a:endParaRPr lang="en-US" altLang="zh-CN" dirty="0"/>
          </a:p>
          <a:p>
            <a:pPr marL="0" indent="0">
              <a:buNone/>
            </a:pPr>
            <a:r>
              <a:rPr lang="zh-CN" altLang="en-US" dirty="0"/>
              <a:t>自动将</a:t>
            </a:r>
            <a:r>
              <a:rPr lang="zh-CN" altLang="en-US" b="1" u="sng" dirty="0"/>
              <a:t>高</a:t>
            </a:r>
            <a:r>
              <a:rPr lang="en-US" altLang="zh-CN" b="1" u="sng" dirty="0"/>
              <a:t>32</a:t>
            </a:r>
            <a:r>
              <a:rPr lang="zh-CN" altLang="en-US" b="1" u="sng" dirty="0"/>
              <a:t>位清零</a:t>
            </a:r>
            <a:r>
              <a:rPr lang="zh-CN" altLang="en-US" dirty="0"/>
              <a:t>。</a:t>
            </a:r>
            <a:endParaRPr lang="en-US" altLang="zh-CN" dirty="0"/>
          </a:p>
          <a:p>
            <a:r>
              <a:rPr lang="en-US" altLang="zh-CN" dirty="0"/>
              <a:t>rip</a:t>
            </a:r>
            <a:r>
              <a:rPr lang="zh-CN" altLang="en-US" dirty="0"/>
              <a:t>作为程序计数器</a:t>
            </a:r>
            <a:r>
              <a:rPr lang="en-US" altLang="zh-CN" dirty="0"/>
              <a:t>PC</a:t>
            </a:r>
            <a:r>
              <a:rPr lang="zh-CN" altLang="en-US" dirty="0"/>
              <a:t>，始终指向当前执行的指令的下一</a:t>
            </a:r>
            <a:endParaRPr lang="en-US" altLang="zh-CN" dirty="0"/>
          </a:p>
          <a:p>
            <a:pPr marL="0" indent="0">
              <a:buNone/>
            </a:pPr>
            <a:r>
              <a:rPr lang="zh-CN" altLang="en-US" dirty="0"/>
              <a:t>条指令地址，只有转移指令能修改它们的值（转移指令原理）。</a:t>
            </a:r>
            <a:endParaRPr lang="en-US" altLang="zh-CN" dirty="0"/>
          </a:p>
          <a:p>
            <a:pPr marL="0" indent="0">
              <a:buNone/>
            </a:pPr>
            <a:endParaRPr lang="en-US" altLang="zh-CN" dirty="0"/>
          </a:p>
          <a:p>
            <a:r>
              <a:rPr lang="en-US" altLang="zh-CN" dirty="0" err="1"/>
              <a:t>rsp</a:t>
            </a:r>
            <a:r>
              <a:rPr lang="zh-CN" altLang="en-US" dirty="0"/>
              <a:t>永远恰好指向栈顶元素（的最低字节），栈底到栈顶</a:t>
            </a:r>
            <a:endParaRPr lang="en-US" altLang="zh-CN" dirty="0"/>
          </a:p>
          <a:p>
            <a:pPr marL="0" indent="0">
              <a:buNone/>
            </a:pPr>
            <a:r>
              <a:rPr lang="zh-CN" altLang="en-US" dirty="0"/>
              <a:t>是从</a:t>
            </a:r>
            <a:r>
              <a:rPr lang="zh-CN" altLang="en-US" b="1" u="sng" dirty="0"/>
              <a:t>高地址到低地址</a:t>
            </a:r>
            <a:r>
              <a:rPr lang="zh-CN" altLang="en-US" dirty="0"/>
              <a:t>增长的！</a:t>
            </a:r>
            <a:r>
              <a:rPr lang="en-US" altLang="zh-CN" dirty="0" err="1"/>
              <a:t>rbp</a:t>
            </a:r>
            <a:r>
              <a:rPr lang="zh-CN" altLang="en-US" dirty="0"/>
              <a:t>几乎也是专门用来访问栈的</a:t>
            </a:r>
            <a:endParaRPr lang="en-US" altLang="zh-CN" dirty="0"/>
          </a:p>
          <a:p>
            <a:endParaRPr lang="en-US" altLang="zh-CN" dirty="0"/>
          </a:p>
        </p:txBody>
      </p:sp>
      <p:pic>
        <p:nvPicPr>
          <p:cNvPr id="5" name="图片 4">
            <a:extLst>
              <a:ext uri="{FF2B5EF4-FFF2-40B4-BE49-F238E27FC236}">
                <a16:creationId xmlns:a16="http://schemas.microsoft.com/office/drawing/2014/main" id="{1CB4F359-60DE-DF6B-255E-BA0C768940DB}"/>
              </a:ext>
            </a:extLst>
          </p:cNvPr>
          <p:cNvPicPr>
            <a:picLocks noChangeAspect="1"/>
          </p:cNvPicPr>
          <p:nvPr/>
        </p:nvPicPr>
        <p:blipFill>
          <a:blip r:embed="rId2"/>
          <a:stretch>
            <a:fillRect/>
          </a:stretch>
        </p:blipFill>
        <p:spPr>
          <a:xfrm>
            <a:off x="8355967" y="1752234"/>
            <a:ext cx="3852459" cy="4564743"/>
          </a:xfrm>
          <a:prstGeom prst="rect">
            <a:avLst/>
          </a:prstGeom>
        </p:spPr>
      </p:pic>
      <p:pic>
        <p:nvPicPr>
          <p:cNvPr id="7" name="图片 6">
            <a:extLst>
              <a:ext uri="{FF2B5EF4-FFF2-40B4-BE49-F238E27FC236}">
                <a16:creationId xmlns:a16="http://schemas.microsoft.com/office/drawing/2014/main" id="{50CF75D5-03D1-42A3-0CB8-12E414E035C3}"/>
              </a:ext>
            </a:extLst>
          </p:cNvPr>
          <p:cNvPicPr>
            <a:picLocks noChangeAspect="1"/>
          </p:cNvPicPr>
          <p:nvPr/>
        </p:nvPicPr>
        <p:blipFill>
          <a:blip r:embed="rId3"/>
          <a:stretch>
            <a:fillRect/>
          </a:stretch>
        </p:blipFill>
        <p:spPr>
          <a:xfrm>
            <a:off x="4046172" y="3126013"/>
            <a:ext cx="3800503" cy="228602"/>
          </a:xfrm>
          <a:prstGeom prst="rect">
            <a:avLst/>
          </a:prstGeom>
        </p:spPr>
      </p:pic>
      <p:pic>
        <p:nvPicPr>
          <p:cNvPr id="9" name="图片 8">
            <a:extLst>
              <a:ext uri="{FF2B5EF4-FFF2-40B4-BE49-F238E27FC236}">
                <a16:creationId xmlns:a16="http://schemas.microsoft.com/office/drawing/2014/main" id="{5E6DA29E-9443-7462-026C-A0860E43526A}"/>
              </a:ext>
            </a:extLst>
          </p:cNvPr>
          <p:cNvPicPr>
            <a:picLocks noChangeAspect="1"/>
          </p:cNvPicPr>
          <p:nvPr/>
        </p:nvPicPr>
        <p:blipFill>
          <a:blip r:embed="rId4"/>
          <a:stretch>
            <a:fillRect/>
          </a:stretch>
        </p:blipFill>
        <p:spPr>
          <a:xfrm>
            <a:off x="3196753" y="4464896"/>
            <a:ext cx="4724435" cy="228602"/>
          </a:xfrm>
          <a:prstGeom prst="rect">
            <a:avLst/>
          </a:prstGeom>
        </p:spPr>
      </p:pic>
      <p:pic>
        <p:nvPicPr>
          <p:cNvPr id="11" name="图片 10">
            <a:extLst>
              <a:ext uri="{FF2B5EF4-FFF2-40B4-BE49-F238E27FC236}">
                <a16:creationId xmlns:a16="http://schemas.microsoft.com/office/drawing/2014/main" id="{E1E031B5-9D51-BEBD-B862-873E8A8BA4B2}"/>
              </a:ext>
            </a:extLst>
          </p:cNvPr>
          <p:cNvPicPr>
            <a:picLocks noChangeAspect="1"/>
          </p:cNvPicPr>
          <p:nvPr/>
        </p:nvPicPr>
        <p:blipFill>
          <a:blip r:embed="rId5"/>
          <a:stretch>
            <a:fillRect/>
          </a:stretch>
        </p:blipFill>
        <p:spPr>
          <a:xfrm>
            <a:off x="4398327" y="965227"/>
            <a:ext cx="5867443" cy="657230"/>
          </a:xfrm>
          <a:prstGeom prst="rect">
            <a:avLst/>
          </a:prstGeom>
        </p:spPr>
      </p:pic>
    </p:spTree>
    <p:extLst>
      <p:ext uri="{BB962C8B-B14F-4D97-AF65-F5344CB8AC3E}">
        <p14:creationId xmlns:p14="http://schemas.microsoft.com/office/powerpoint/2010/main" val="13353800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0ED186-1995-94DD-286C-ED4604624614}"/>
              </a:ext>
            </a:extLst>
          </p:cNvPr>
          <p:cNvSpPr>
            <a:spLocks noGrp="1"/>
          </p:cNvSpPr>
          <p:nvPr>
            <p:ph type="title"/>
          </p:nvPr>
        </p:nvSpPr>
        <p:spPr/>
        <p:txBody>
          <a:bodyPr/>
          <a:lstStyle/>
          <a:p>
            <a:r>
              <a:rPr lang="en-US" altLang="zh-CN" dirty="0"/>
              <a:t>9.</a:t>
            </a:r>
            <a:r>
              <a:rPr lang="zh-CN" altLang="en-US" dirty="0"/>
              <a:t>标志位与条件转移</a:t>
            </a:r>
          </a:p>
        </p:txBody>
      </p:sp>
      <p:sp>
        <p:nvSpPr>
          <p:cNvPr id="3" name="内容占位符 2">
            <a:extLst>
              <a:ext uri="{FF2B5EF4-FFF2-40B4-BE49-F238E27FC236}">
                <a16:creationId xmlns:a16="http://schemas.microsoft.com/office/drawing/2014/main" id="{B36964B0-F18A-BB86-933C-2F5D2739BB73}"/>
              </a:ext>
            </a:extLst>
          </p:cNvPr>
          <p:cNvSpPr>
            <a:spLocks noGrp="1"/>
          </p:cNvSpPr>
          <p:nvPr>
            <p:ph idx="1"/>
          </p:nvPr>
        </p:nvSpPr>
        <p:spPr>
          <a:xfrm>
            <a:off x="1451579" y="2015732"/>
            <a:ext cx="9767964" cy="4037749"/>
          </a:xfrm>
        </p:spPr>
        <p:txBody>
          <a:bodyPr/>
          <a:lstStyle/>
          <a:p>
            <a:r>
              <a:rPr lang="zh-CN" altLang="en-US" dirty="0"/>
              <a:t>理解</a:t>
            </a:r>
            <a:r>
              <a:rPr lang="en-US" altLang="zh-CN" dirty="0"/>
              <a:t>4</a:t>
            </a:r>
            <a:r>
              <a:rPr lang="zh-CN" altLang="en-US" dirty="0"/>
              <a:t>个主要标志位</a:t>
            </a:r>
            <a:r>
              <a:rPr lang="en-US" altLang="zh-CN" b="1" u="sng" dirty="0"/>
              <a:t>CF(</a:t>
            </a:r>
            <a:r>
              <a:rPr lang="zh-CN" altLang="en-US" b="1" u="sng" dirty="0"/>
              <a:t>进位</a:t>
            </a:r>
            <a:r>
              <a:rPr lang="en-US" altLang="zh-CN" b="1" u="sng" dirty="0"/>
              <a:t>)</a:t>
            </a:r>
            <a:r>
              <a:rPr lang="zh-CN" altLang="en-US" dirty="0"/>
              <a:t>、</a:t>
            </a:r>
            <a:r>
              <a:rPr lang="en-US" altLang="zh-CN" b="1" u="sng" dirty="0"/>
              <a:t>ZF(</a:t>
            </a:r>
            <a:r>
              <a:rPr lang="zh-CN" altLang="en-US" b="1" u="sng" dirty="0"/>
              <a:t>结果为</a:t>
            </a:r>
            <a:r>
              <a:rPr lang="en-US" altLang="zh-CN" b="1" u="sng" dirty="0"/>
              <a:t>0)</a:t>
            </a:r>
            <a:r>
              <a:rPr lang="zh-CN" altLang="en-US" dirty="0"/>
              <a:t>、</a:t>
            </a:r>
            <a:r>
              <a:rPr lang="en-US" altLang="zh-CN" b="1" u="sng" dirty="0"/>
              <a:t>SF(</a:t>
            </a:r>
            <a:r>
              <a:rPr lang="zh-CN" altLang="en-US" b="1" u="sng" dirty="0"/>
              <a:t>有符号结果为负</a:t>
            </a:r>
            <a:r>
              <a:rPr lang="en-US" altLang="zh-CN" b="1" u="sng" dirty="0"/>
              <a:t>)</a:t>
            </a:r>
            <a:r>
              <a:rPr lang="zh-CN" altLang="en-US" dirty="0"/>
              <a:t>、</a:t>
            </a:r>
            <a:r>
              <a:rPr lang="en-US" altLang="zh-CN" b="1" u="sng" dirty="0"/>
              <a:t>OF(</a:t>
            </a:r>
            <a:r>
              <a:rPr lang="zh-CN" altLang="en-US" b="1" u="sng" dirty="0"/>
              <a:t>有符号结果溢出</a:t>
            </a:r>
            <a:r>
              <a:rPr lang="en-US" altLang="zh-CN" b="1" u="sng" dirty="0"/>
              <a:t>)</a:t>
            </a:r>
            <a:r>
              <a:rPr lang="zh-CN" altLang="en-US" dirty="0"/>
              <a:t>的意义，明白什么指令能修改标志位，如何通过标志位实现条件转移（以及进一步实现的分支与循环）。</a:t>
            </a:r>
            <a:endParaRPr lang="en-US" altLang="zh-CN" dirty="0"/>
          </a:p>
          <a:p>
            <a:r>
              <a:rPr lang="zh-CN" altLang="en-US" dirty="0"/>
              <a:t>需要结合上一章的有符号</a:t>
            </a:r>
            <a:r>
              <a:rPr lang="en-US" altLang="zh-CN" dirty="0"/>
              <a:t>/</a:t>
            </a:r>
            <a:r>
              <a:rPr lang="zh-CN" altLang="en-US" dirty="0"/>
              <a:t>无符号整数运算理解！</a:t>
            </a:r>
            <a:endParaRPr lang="en-US" altLang="zh-CN" dirty="0"/>
          </a:p>
          <a:p>
            <a:r>
              <a:rPr lang="zh-CN" altLang="en-US" dirty="0"/>
              <a:t>例</a:t>
            </a:r>
            <a:r>
              <a:rPr lang="en-US" altLang="zh-CN" dirty="0"/>
              <a:t>1.eax=0xFFFFFFFF</a:t>
            </a:r>
            <a:r>
              <a:rPr lang="zh-CN" altLang="en-US" dirty="0"/>
              <a:t>，</a:t>
            </a:r>
            <a:r>
              <a:rPr lang="en-US" altLang="zh-CN" dirty="0" err="1"/>
              <a:t>addl</a:t>
            </a:r>
            <a:r>
              <a:rPr lang="en-US" altLang="zh-CN" dirty="0"/>
              <a:t> $1,%eax</a:t>
            </a:r>
            <a:r>
              <a:rPr lang="zh-CN" altLang="en-US" dirty="0"/>
              <a:t>后，</a:t>
            </a:r>
            <a:r>
              <a:rPr lang="en-US" altLang="zh-CN" dirty="0"/>
              <a:t>CF=1,ZF=1,SF=0,OF=0</a:t>
            </a:r>
          </a:p>
          <a:p>
            <a:r>
              <a:rPr lang="zh-CN" altLang="en-US" dirty="0"/>
              <a:t>例</a:t>
            </a:r>
            <a:r>
              <a:rPr lang="en-US" altLang="zh-CN" dirty="0"/>
              <a:t>2.eax=0x7FFFFFFF</a:t>
            </a:r>
            <a:r>
              <a:rPr lang="zh-CN" altLang="en-US" dirty="0"/>
              <a:t>，</a:t>
            </a:r>
            <a:r>
              <a:rPr lang="en-US" altLang="zh-CN" dirty="0" err="1"/>
              <a:t>addl</a:t>
            </a:r>
            <a:r>
              <a:rPr lang="en-US" altLang="zh-CN" dirty="0"/>
              <a:t> $1,%eax</a:t>
            </a:r>
            <a:r>
              <a:rPr lang="zh-CN" altLang="en-US" dirty="0"/>
              <a:t>后，</a:t>
            </a:r>
            <a:r>
              <a:rPr lang="en-US" altLang="zh-CN" dirty="0"/>
              <a:t>CF=0,ZF=0,SF=1,OF=1</a:t>
            </a:r>
          </a:p>
          <a:p>
            <a:r>
              <a:rPr lang="zh-CN" altLang="en-US" dirty="0"/>
              <a:t>例</a:t>
            </a:r>
            <a:r>
              <a:rPr lang="en-US" altLang="zh-CN" dirty="0"/>
              <a:t>3.eax=</a:t>
            </a:r>
            <a:r>
              <a:rPr lang="zh-CN" altLang="en-US" dirty="0"/>
              <a:t>负数，</a:t>
            </a:r>
            <a:r>
              <a:rPr lang="en-US" altLang="zh-CN" dirty="0"/>
              <a:t>test %</a:t>
            </a:r>
            <a:r>
              <a:rPr lang="en-US" altLang="zh-CN" dirty="0" err="1"/>
              <a:t>eax</a:t>
            </a:r>
            <a:r>
              <a:rPr lang="en-US" altLang="zh-CN" dirty="0"/>
              <a:t>,%</a:t>
            </a:r>
            <a:r>
              <a:rPr lang="en-US" altLang="zh-CN" dirty="0" err="1"/>
              <a:t>eax</a:t>
            </a:r>
            <a:r>
              <a:rPr lang="zh-CN" altLang="en-US" dirty="0"/>
              <a:t>后，</a:t>
            </a:r>
            <a:r>
              <a:rPr lang="en-US" altLang="zh-CN" dirty="0"/>
              <a:t>CF=0,ZF=0,SF=1,OF=0</a:t>
            </a:r>
          </a:p>
          <a:p>
            <a:r>
              <a:rPr lang="zh-CN" altLang="en-US" dirty="0"/>
              <a:t>例</a:t>
            </a:r>
            <a:r>
              <a:rPr lang="en-US" altLang="zh-CN" dirty="0"/>
              <a:t>4.</a:t>
            </a:r>
            <a:r>
              <a:rPr lang="zh-CN" altLang="en-US" dirty="0"/>
              <a:t>哪些指令不会修改标志位？①</a:t>
            </a:r>
            <a:r>
              <a:rPr lang="en-US" altLang="zh-CN" dirty="0" err="1"/>
              <a:t>addq</a:t>
            </a:r>
            <a:r>
              <a:rPr lang="en-US" altLang="zh-CN" dirty="0"/>
              <a:t> %</a:t>
            </a:r>
            <a:r>
              <a:rPr lang="en-US" altLang="zh-CN" dirty="0" err="1"/>
              <a:t>rbx</a:t>
            </a:r>
            <a:r>
              <a:rPr lang="en-US" altLang="zh-CN" dirty="0"/>
              <a:t>,%</a:t>
            </a:r>
            <a:r>
              <a:rPr lang="en-US" altLang="zh-CN" dirty="0" err="1"/>
              <a:t>rax</a:t>
            </a:r>
            <a:r>
              <a:rPr lang="zh-CN" altLang="en-US" dirty="0"/>
              <a:t>，②</a:t>
            </a:r>
            <a:r>
              <a:rPr lang="en-US" altLang="zh-CN" dirty="0" err="1"/>
              <a:t>leaq</a:t>
            </a:r>
            <a:r>
              <a:rPr lang="en-US" altLang="zh-CN" dirty="0"/>
              <a:t> (%</a:t>
            </a:r>
            <a:r>
              <a:rPr lang="en-US" altLang="zh-CN" dirty="0" err="1"/>
              <a:t>rbx</a:t>
            </a:r>
            <a:r>
              <a:rPr lang="en-US" altLang="zh-CN" dirty="0"/>
              <a:t>,%</a:t>
            </a:r>
            <a:r>
              <a:rPr lang="en-US" altLang="zh-CN" dirty="0" err="1"/>
              <a:t>rax</a:t>
            </a:r>
            <a:r>
              <a:rPr lang="en-US" altLang="zh-CN" dirty="0"/>
              <a:t>),%</a:t>
            </a:r>
            <a:r>
              <a:rPr lang="en-US" altLang="zh-CN" dirty="0" err="1"/>
              <a:t>rax</a:t>
            </a:r>
            <a:r>
              <a:rPr lang="zh-CN" altLang="en-US" dirty="0"/>
              <a:t>，③</a:t>
            </a:r>
            <a:r>
              <a:rPr lang="en-US" altLang="zh-CN" dirty="0" err="1"/>
              <a:t>cmpq</a:t>
            </a:r>
            <a:r>
              <a:rPr lang="en-US" altLang="zh-CN" dirty="0"/>
              <a:t> %</a:t>
            </a:r>
            <a:r>
              <a:rPr lang="en-US" altLang="zh-CN" dirty="0" err="1"/>
              <a:t>rbx</a:t>
            </a:r>
            <a:r>
              <a:rPr lang="en-US" altLang="zh-CN" dirty="0"/>
              <a:t>,%</a:t>
            </a:r>
            <a:r>
              <a:rPr lang="en-US" altLang="zh-CN" dirty="0" err="1"/>
              <a:t>rax</a:t>
            </a:r>
            <a:r>
              <a:rPr lang="zh-CN" altLang="en-US" dirty="0"/>
              <a:t>，④</a:t>
            </a:r>
            <a:r>
              <a:rPr lang="en-US" altLang="zh-CN" dirty="0" err="1"/>
              <a:t>jmp</a:t>
            </a:r>
            <a:r>
              <a:rPr lang="en-US" altLang="zh-CN" dirty="0"/>
              <a:t> label</a:t>
            </a:r>
            <a:r>
              <a:rPr lang="zh-CN" altLang="en-US" dirty="0"/>
              <a:t>，⑤</a:t>
            </a:r>
            <a:r>
              <a:rPr lang="en-US" altLang="zh-CN" dirty="0" err="1"/>
              <a:t>popq</a:t>
            </a:r>
            <a:r>
              <a:rPr lang="en-US" altLang="zh-CN" dirty="0"/>
              <a:t> %</a:t>
            </a:r>
            <a:r>
              <a:rPr lang="en-US" altLang="zh-CN" dirty="0" err="1"/>
              <a:t>rax</a:t>
            </a:r>
            <a:r>
              <a:rPr lang="zh-CN" altLang="en-US" dirty="0"/>
              <a:t>，⑥</a:t>
            </a:r>
            <a:r>
              <a:rPr lang="en-US" altLang="zh-CN" dirty="0" err="1"/>
              <a:t>movq</a:t>
            </a:r>
            <a:r>
              <a:rPr lang="en-US" altLang="zh-CN" dirty="0"/>
              <a:t> %</a:t>
            </a:r>
            <a:r>
              <a:rPr lang="en-US" altLang="zh-CN" dirty="0" err="1"/>
              <a:t>rbx</a:t>
            </a:r>
            <a:r>
              <a:rPr lang="en-US" altLang="zh-CN" dirty="0"/>
              <a:t>,%</a:t>
            </a:r>
            <a:r>
              <a:rPr lang="en-US" altLang="zh-CN" dirty="0" err="1"/>
              <a:t>rax</a:t>
            </a:r>
            <a:endParaRPr lang="zh-CN" altLang="en-US" dirty="0"/>
          </a:p>
        </p:txBody>
      </p:sp>
      <p:sp>
        <p:nvSpPr>
          <p:cNvPr id="4" name="文本框 3">
            <a:extLst>
              <a:ext uri="{FF2B5EF4-FFF2-40B4-BE49-F238E27FC236}">
                <a16:creationId xmlns:a16="http://schemas.microsoft.com/office/drawing/2014/main" id="{1803AF56-421F-87D2-1A28-35CFB5DF1E6F}"/>
              </a:ext>
            </a:extLst>
          </p:cNvPr>
          <p:cNvSpPr txBox="1"/>
          <p:nvPr/>
        </p:nvSpPr>
        <p:spPr>
          <a:xfrm>
            <a:off x="9978571" y="4281714"/>
            <a:ext cx="2286000" cy="923330"/>
          </a:xfrm>
          <a:prstGeom prst="rect">
            <a:avLst/>
          </a:prstGeom>
          <a:noFill/>
        </p:spPr>
        <p:txBody>
          <a:bodyPr wrap="square" rtlCol="0">
            <a:spAutoFit/>
          </a:bodyPr>
          <a:lstStyle/>
          <a:p>
            <a:r>
              <a:rPr lang="en-US" altLang="zh-CN" b="1" dirty="0">
                <a:solidFill>
                  <a:srgbClr val="FF0000"/>
                </a:solidFill>
              </a:rPr>
              <a:t>lea</a:t>
            </a:r>
            <a:r>
              <a:rPr lang="zh-CN" altLang="en-US" b="1" dirty="0">
                <a:solidFill>
                  <a:srgbClr val="FF0000"/>
                </a:solidFill>
              </a:rPr>
              <a:t>可以进行四则运算，但不能修改标志位（</a:t>
            </a:r>
            <a:r>
              <a:rPr lang="en-US" altLang="zh-CN" b="1" dirty="0">
                <a:solidFill>
                  <a:srgbClr val="FF0000"/>
                </a:solidFill>
              </a:rPr>
              <a:t>CPU</a:t>
            </a:r>
            <a:r>
              <a:rPr lang="zh-CN" altLang="en-US" b="1" dirty="0">
                <a:solidFill>
                  <a:srgbClr val="FF0000"/>
                </a:solidFill>
              </a:rPr>
              <a:t>结构的原因）</a:t>
            </a:r>
          </a:p>
        </p:txBody>
      </p:sp>
      <p:cxnSp>
        <p:nvCxnSpPr>
          <p:cNvPr id="6" name="直接箭头连接符 5">
            <a:extLst>
              <a:ext uri="{FF2B5EF4-FFF2-40B4-BE49-F238E27FC236}">
                <a16:creationId xmlns:a16="http://schemas.microsoft.com/office/drawing/2014/main" id="{056A7EF1-E8D4-D076-AFB4-591A924F827B}"/>
              </a:ext>
            </a:extLst>
          </p:cNvPr>
          <p:cNvCxnSpPr>
            <a:stCxn id="4" idx="1"/>
          </p:cNvCxnSpPr>
          <p:nvPr/>
        </p:nvCxnSpPr>
        <p:spPr>
          <a:xfrm flipH="1">
            <a:off x="9187543" y="4743379"/>
            <a:ext cx="791028" cy="59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4978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19B670-7107-B29D-0D9D-84847A24249B}"/>
              </a:ext>
            </a:extLst>
          </p:cNvPr>
          <p:cNvSpPr>
            <a:spLocks noGrp="1"/>
          </p:cNvSpPr>
          <p:nvPr>
            <p:ph type="title"/>
          </p:nvPr>
        </p:nvSpPr>
        <p:spPr/>
        <p:txBody>
          <a:bodyPr/>
          <a:lstStyle/>
          <a:p>
            <a:r>
              <a:rPr lang="en-US" altLang="zh-CN" dirty="0"/>
              <a:t>9.</a:t>
            </a:r>
            <a:r>
              <a:rPr lang="zh-CN" altLang="en-US" dirty="0"/>
              <a:t>标志位与条件转移</a:t>
            </a:r>
          </a:p>
        </p:txBody>
      </p:sp>
      <p:sp>
        <p:nvSpPr>
          <p:cNvPr id="3" name="内容占位符 2">
            <a:extLst>
              <a:ext uri="{FF2B5EF4-FFF2-40B4-BE49-F238E27FC236}">
                <a16:creationId xmlns:a16="http://schemas.microsoft.com/office/drawing/2014/main" id="{463B7A46-EAFE-92BF-BFE2-81D11691F7C2}"/>
              </a:ext>
            </a:extLst>
          </p:cNvPr>
          <p:cNvSpPr>
            <a:spLocks noGrp="1"/>
          </p:cNvSpPr>
          <p:nvPr>
            <p:ph idx="1"/>
          </p:nvPr>
        </p:nvSpPr>
        <p:spPr>
          <a:xfrm>
            <a:off x="1451579" y="2015732"/>
            <a:ext cx="9603275" cy="4037749"/>
          </a:xfrm>
        </p:spPr>
        <p:txBody>
          <a:bodyPr/>
          <a:lstStyle/>
          <a:p>
            <a:r>
              <a:rPr lang="zh-CN" altLang="en-US" dirty="0"/>
              <a:t>假设</a:t>
            </a:r>
            <a:r>
              <a:rPr lang="en-US" altLang="zh-CN" dirty="0"/>
              <a:t>A</a:t>
            </a:r>
            <a:r>
              <a:rPr lang="zh-CN" altLang="en-US" dirty="0"/>
              <a:t>和</a:t>
            </a:r>
            <a:r>
              <a:rPr lang="en-US" altLang="zh-CN" dirty="0"/>
              <a:t>B</a:t>
            </a:r>
            <a:r>
              <a:rPr lang="zh-CN" altLang="en-US" dirty="0"/>
              <a:t>是</a:t>
            </a:r>
            <a:r>
              <a:rPr lang="en-US" altLang="zh-CN" dirty="0"/>
              <a:t>int</a:t>
            </a:r>
            <a:r>
              <a:rPr lang="zh-CN" altLang="en-US" dirty="0"/>
              <a:t>型变量，如何通过</a:t>
            </a:r>
            <a:r>
              <a:rPr lang="zh-CN" altLang="en-US" b="1" u="sng" dirty="0"/>
              <a:t>计算</a:t>
            </a:r>
            <a:r>
              <a:rPr lang="en-US" altLang="zh-CN" b="1" u="sng" dirty="0"/>
              <a:t>A-B</a:t>
            </a:r>
            <a:r>
              <a:rPr lang="zh-CN" altLang="en-US" b="1" u="sng" dirty="0"/>
              <a:t>后的标志位</a:t>
            </a:r>
            <a:r>
              <a:rPr lang="zh-CN" altLang="en-US" dirty="0"/>
              <a:t>（即</a:t>
            </a:r>
            <a:r>
              <a:rPr lang="en-US" altLang="zh-CN" dirty="0" err="1"/>
              <a:t>cmp</a:t>
            </a:r>
            <a:r>
              <a:rPr lang="zh-CN" altLang="en-US" dirty="0"/>
              <a:t>指令）来判断下列条件：①</a:t>
            </a:r>
            <a:r>
              <a:rPr lang="en-US" altLang="zh-CN" dirty="0"/>
              <a:t>A == B</a:t>
            </a:r>
            <a:r>
              <a:rPr lang="zh-CN" altLang="en-US" dirty="0"/>
              <a:t>，②</a:t>
            </a:r>
            <a:r>
              <a:rPr lang="en-US" altLang="zh-CN" dirty="0"/>
              <a:t>A &lt; B</a:t>
            </a:r>
            <a:r>
              <a:rPr lang="zh-CN" altLang="en-US" dirty="0"/>
              <a:t>，③</a:t>
            </a:r>
            <a:r>
              <a:rPr lang="en-US" altLang="zh-CN" dirty="0"/>
              <a:t>(unsigned)A &lt; B</a:t>
            </a:r>
            <a:r>
              <a:rPr lang="zh-CN" altLang="en-US" dirty="0"/>
              <a:t>，④</a:t>
            </a:r>
            <a:r>
              <a:rPr lang="en-US" altLang="zh-CN" dirty="0"/>
              <a:t>A &gt; B</a:t>
            </a:r>
            <a:r>
              <a:rPr lang="zh-CN" altLang="en-US" dirty="0"/>
              <a:t>？</a:t>
            </a:r>
            <a:endParaRPr lang="en-US" altLang="zh-CN" dirty="0"/>
          </a:p>
          <a:p>
            <a:r>
              <a:rPr lang="zh-CN" altLang="en-US" dirty="0"/>
              <a:t>若</a:t>
            </a:r>
            <a:r>
              <a:rPr lang="en-US" altLang="zh-CN" dirty="0"/>
              <a:t>A=B</a:t>
            </a:r>
            <a:r>
              <a:rPr lang="zh-CN" altLang="en-US" dirty="0"/>
              <a:t>，那么</a:t>
            </a:r>
            <a:r>
              <a:rPr lang="en-US" altLang="zh-CN" dirty="0"/>
              <a:t>A-B=0</a:t>
            </a:r>
            <a:r>
              <a:rPr lang="zh-CN" altLang="en-US" dirty="0"/>
              <a:t>，等价于</a:t>
            </a:r>
            <a:r>
              <a:rPr lang="en-US" altLang="zh-CN" dirty="0"/>
              <a:t>ZF=1</a:t>
            </a:r>
            <a:r>
              <a:rPr lang="zh-CN" altLang="en-US" dirty="0"/>
              <a:t>（转移指令</a:t>
            </a:r>
            <a:r>
              <a:rPr lang="en-US" altLang="zh-CN" dirty="0"/>
              <a:t>je</a:t>
            </a:r>
            <a:r>
              <a:rPr lang="zh-CN" altLang="en-US" dirty="0"/>
              <a:t>、</a:t>
            </a:r>
            <a:r>
              <a:rPr lang="en-US" altLang="zh-CN" dirty="0" err="1"/>
              <a:t>jne</a:t>
            </a:r>
            <a:r>
              <a:rPr lang="zh-CN" altLang="en-US" dirty="0"/>
              <a:t>的原理）</a:t>
            </a:r>
            <a:endParaRPr lang="en-US" altLang="zh-CN" dirty="0"/>
          </a:p>
          <a:p>
            <a:r>
              <a:rPr lang="zh-CN" altLang="en-US" dirty="0"/>
              <a:t>若</a:t>
            </a:r>
            <a:r>
              <a:rPr lang="en-US" altLang="zh-CN" dirty="0"/>
              <a:t>A&lt;B</a:t>
            </a:r>
            <a:r>
              <a:rPr lang="zh-CN" altLang="en-US" dirty="0"/>
              <a:t>，那么</a:t>
            </a:r>
            <a:r>
              <a:rPr lang="en-US" altLang="zh-CN" dirty="0"/>
              <a:t>A-B</a:t>
            </a:r>
            <a:r>
              <a:rPr lang="zh-CN" altLang="en-US" dirty="0"/>
              <a:t>的结果在有符号意义下为负数，但不能直接判断</a:t>
            </a:r>
            <a:r>
              <a:rPr lang="en-US" altLang="zh-CN" dirty="0"/>
              <a:t>SF</a:t>
            </a:r>
            <a:r>
              <a:rPr lang="zh-CN" altLang="en-US" dirty="0"/>
              <a:t>，还要看是否溢出</a:t>
            </a:r>
            <a:r>
              <a:rPr lang="en-US" altLang="zh-CN" dirty="0"/>
              <a:t>(OF)</a:t>
            </a:r>
            <a:r>
              <a:rPr lang="zh-CN" altLang="en-US" dirty="0"/>
              <a:t>，如果真的溢出了，如果真的是</a:t>
            </a:r>
            <a:r>
              <a:rPr lang="en-US" altLang="zh-CN" dirty="0"/>
              <a:t>A&lt;B</a:t>
            </a:r>
            <a:r>
              <a:rPr lang="zh-CN" altLang="en-US" dirty="0"/>
              <a:t>，那么</a:t>
            </a:r>
            <a:r>
              <a:rPr lang="en-US" altLang="zh-CN" dirty="0"/>
              <a:t>A</a:t>
            </a:r>
            <a:r>
              <a:rPr lang="zh-CN" altLang="en-US" dirty="0"/>
              <a:t>是负数，</a:t>
            </a:r>
            <a:r>
              <a:rPr lang="en-US" altLang="zh-CN" dirty="0"/>
              <a:t>B</a:t>
            </a:r>
            <a:r>
              <a:rPr lang="zh-CN" altLang="en-US" dirty="0"/>
              <a:t>是正数，溢出后结果一定为正。所以</a:t>
            </a:r>
            <a:r>
              <a:rPr lang="en-US" altLang="zh-CN" dirty="0"/>
              <a:t>A&lt;B</a:t>
            </a:r>
            <a:r>
              <a:rPr lang="zh-CN" altLang="en-US" dirty="0"/>
              <a:t>等价于 </a:t>
            </a:r>
            <a:r>
              <a:rPr lang="en-US" altLang="zh-CN" dirty="0"/>
              <a:t>(~OF&amp;SF)|(OF&amp;~SF) = SF^OF</a:t>
            </a:r>
            <a:r>
              <a:rPr lang="zh-CN" altLang="en-US" dirty="0"/>
              <a:t>。（</a:t>
            </a:r>
            <a:r>
              <a:rPr lang="en-US" altLang="zh-CN" dirty="0" err="1"/>
              <a:t>jl</a:t>
            </a:r>
            <a:r>
              <a:rPr lang="zh-CN" altLang="en-US" dirty="0"/>
              <a:t>的原理）</a:t>
            </a:r>
            <a:endParaRPr lang="en-US" altLang="zh-CN" dirty="0"/>
          </a:p>
          <a:p>
            <a:r>
              <a:rPr lang="zh-CN" altLang="en-US" dirty="0"/>
              <a:t>若无符号意义下</a:t>
            </a:r>
            <a:r>
              <a:rPr lang="en-US" altLang="zh-CN" dirty="0"/>
              <a:t>A&lt;B</a:t>
            </a:r>
            <a:r>
              <a:rPr lang="zh-CN" altLang="en-US" dirty="0"/>
              <a:t>，那么直接做二进制减法会产生借位（进位），等价于</a:t>
            </a:r>
            <a:r>
              <a:rPr lang="en-US" altLang="zh-CN" dirty="0"/>
              <a:t>CF=1</a:t>
            </a:r>
            <a:r>
              <a:rPr lang="zh-CN" altLang="en-US" dirty="0"/>
              <a:t>（</a:t>
            </a:r>
            <a:r>
              <a:rPr lang="en-US" altLang="zh-CN" dirty="0"/>
              <a:t>ja</a:t>
            </a:r>
            <a:r>
              <a:rPr lang="zh-CN" altLang="en-US" dirty="0"/>
              <a:t>、</a:t>
            </a:r>
            <a:r>
              <a:rPr lang="en-US" altLang="zh-CN" dirty="0" err="1"/>
              <a:t>jb</a:t>
            </a:r>
            <a:r>
              <a:rPr lang="zh-CN" altLang="en-US" dirty="0"/>
              <a:t>的原理）</a:t>
            </a:r>
            <a:endParaRPr lang="en-US" altLang="zh-CN" dirty="0"/>
          </a:p>
          <a:p>
            <a:r>
              <a:rPr lang="zh-CN" altLang="en-US" dirty="0"/>
              <a:t>若</a:t>
            </a:r>
            <a:r>
              <a:rPr lang="en-US" altLang="zh-CN" dirty="0"/>
              <a:t>A&gt;B</a:t>
            </a:r>
            <a:r>
              <a:rPr lang="zh-CN" altLang="en-US" dirty="0"/>
              <a:t>，等价于</a:t>
            </a:r>
            <a:r>
              <a:rPr lang="en-US" altLang="zh-CN" dirty="0"/>
              <a:t>!(A&lt;B)&amp;&amp;(A!=B)</a:t>
            </a:r>
            <a:r>
              <a:rPr lang="zh-CN" altLang="en-US" dirty="0"/>
              <a:t>，也就是</a:t>
            </a:r>
            <a:r>
              <a:rPr lang="en-US" altLang="zh-CN" dirty="0"/>
              <a:t>~(SF^OF)&amp;&amp;~ZF</a:t>
            </a:r>
            <a:r>
              <a:rPr lang="zh-CN" altLang="en-US" dirty="0"/>
              <a:t>（</a:t>
            </a:r>
            <a:r>
              <a:rPr lang="en-US" altLang="zh-CN" dirty="0" err="1"/>
              <a:t>jg</a:t>
            </a:r>
            <a:r>
              <a:rPr lang="zh-CN" altLang="en-US" dirty="0"/>
              <a:t>的原理）</a:t>
            </a:r>
          </a:p>
        </p:txBody>
      </p:sp>
      <p:pic>
        <p:nvPicPr>
          <p:cNvPr id="5" name="图片 4">
            <a:extLst>
              <a:ext uri="{FF2B5EF4-FFF2-40B4-BE49-F238E27FC236}">
                <a16:creationId xmlns:a16="http://schemas.microsoft.com/office/drawing/2014/main" id="{0A8A4B53-3245-3864-8541-92DC7D1F1EA4}"/>
              </a:ext>
            </a:extLst>
          </p:cNvPr>
          <p:cNvPicPr>
            <a:picLocks noChangeAspect="1"/>
          </p:cNvPicPr>
          <p:nvPr/>
        </p:nvPicPr>
        <p:blipFill>
          <a:blip r:embed="rId2"/>
          <a:stretch>
            <a:fillRect/>
          </a:stretch>
        </p:blipFill>
        <p:spPr>
          <a:xfrm>
            <a:off x="8591987" y="2926669"/>
            <a:ext cx="3527441" cy="343167"/>
          </a:xfrm>
          <a:prstGeom prst="rect">
            <a:avLst/>
          </a:prstGeom>
        </p:spPr>
      </p:pic>
    </p:spTree>
    <p:extLst>
      <p:ext uri="{BB962C8B-B14F-4D97-AF65-F5344CB8AC3E}">
        <p14:creationId xmlns:p14="http://schemas.microsoft.com/office/powerpoint/2010/main" val="9898087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11BF3A-BB71-5160-A522-3D42F3CF5C38}"/>
              </a:ext>
            </a:extLst>
          </p:cNvPr>
          <p:cNvSpPr>
            <a:spLocks noGrp="1"/>
          </p:cNvSpPr>
          <p:nvPr>
            <p:ph type="title"/>
          </p:nvPr>
        </p:nvSpPr>
        <p:spPr/>
        <p:txBody>
          <a:bodyPr/>
          <a:lstStyle/>
          <a:p>
            <a:r>
              <a:rPr lang="en-US" altLang="zh-CN" dirty="0"/>
              <a:t>9.</a:t>
            </a:r>
            <a:r>
              <a:rPr lang="zh-CN" altLang="en-US" dirty="0"/>
              <a:t>标志位与条件转移</a:t>
            </a:r>
          </a:p>
        </p:txBody>
      </p:sp>
      <p:sp>
        <p:nvSpPr>
          <p:cNvPr id="3" name="内容占位符 2">
            <a:extLst>
              <a:ext uri="{FF2B5EF4-FFF2-40B4-BE49-F238E27FC236}">
                <a16:creationId xmlns:a16="http://schemas.microsoft.com/office/drawing/2014/main" id="{318D79D4-F714-ACB6-41C4-FEE7974C9B20}"/>
              </a:ext>
            </a:extLst>
          </p:cNvPr>
          <p:cNvSpPr>
            <a:spLocks noGrp="1"/>
          </p:cNvSpPr>
          <p:nvPr>
            <p:ph idx="1"/>
          </p:nvPr>
        </p:nvSpPr>
        <p:spPr/>
        <p:txBody>
          <a:bodyPr/>
          <a:lstStyle/>
          <a:p>
            <a:r>
              <a:rPr lang="zh-CN" altLang="en-US" dirty="0"/>
              <a:t>一定要明白</a:t>
            </a:r>
            <a:r>
              <a:rPr lang="en-US" altLang="zh-CN" dirty="0"/>
              <a:t>CPU</a:t>
            </a:r>
            <a:r>
              <a:rPr lang="zh-CN" altLang="en-US" dirty="0"/>
              <a:t>只是机械地做二进制减法然后根据结果设置进位，并不知道是有符号还是无符号，这只是一种</a:t>
            </a:r>
            <a:r>
              <a:rPr lang="zh-CN" altLang="en-US" b="1" u="sng" dirty="0"/>
              <a:t>解读</a:t>
            </a:r>
            <a:r>
              <a:rPr lang="zh-CN" altLang="en-US" dirty="0"/>
              <a:t>，取决于编译器</a:t>
            </a:r>
            <a:r>
              <a:rPr lang="en-US" altLang="zh-CN" dirty="0"/>
              <a:t>(</a:t>
            </a:r>
            <a:r>
              <a:rPr lang="zh-CN" altLang="en-US" dirty="0"/>
              <a:t>或程序员</a:t>
            </a:r>
            <a:r>
              <a:rPr lang="en-US" altLang="zh-CN" dirty="0"/>
              <a:t>)</a:t>
            </a:r>
            <a:r>
              <a:rPr lang="zh-CN" altLang="en-US" dirty="0"/>
              <a:t>如何选择正确的指令（条件转移、算术</a:t>
            </a:r>
            <a:r>
              <a:rPr lang="en-US" altLang="zh-CN" dirty="0"/>
              <a:t>/</a:t>
            </a:r>
            <a:r>
              <a:rPr lang="zh-CN" altLang="en-US" dirty="0"/>
              <a:t>逻辑右移等）或者标志位。</a:t>
            </a:r>
          </a:p>
        </p:txBody>
      </p:sp>
      <p:pic>
        <p:nvPicPr>
          <p:cNvPr id="5" name="图片 4">
            <a:extLst>
              <a:ext uri="{FF2B5EF4-FFF2-40B4-BE49-F238E27FC236}">
                <a16:creationId xmlns:a16="http://schemas.microsoft.com/office/drawing/2014/main" id="{81BD81F0-FD73-6CDE-A907-9DF7F74D2678}"/>
              </a:ext>
            </a:extLst>
          </p:cNvPr>
          <p:cNvPicPr>
            <a:picLocks noChangeAspect="1"/>
          </p:cNvPicPr>
          <p:nvPr/>
        </p:nvPicPr>
        <p:blipFill>
          <a:blip r:embed="rId2"/>
          <a:stretch>
            <a:fillRect/>
          </a:stretch>
        </p:blipFill>
        <p:spPr>
          <a:xfrm>
            <a:off x="603235" y="3367983"/>
            <a:ext cx="4076730" cy="2981347"/>
          </a:xfrm>
          <a:prstGeom prst="rect">
            <a:avLst/>
          </a:prstGeom>
        </p:spPr>
      </p:pic>
      <p:pic>
        <p:nvPicPr>
          <p:cNvPr id="7" name="图片 6">
            <a:extLst>
              <a:ext uri="{FF2B5EF4-FFF2-40B4-BE49-F238E27FC236}">
                <a16:creationId xmlns:a16="http://schemas.microsoft.com/office/drawing/2014/main" id="{39C7F84E-50A5-CD21-8DC0-684360FE229D}"/>
              </a:ext>
            </a:extLst>
          </p:cNvPr>
          <p:cNvPicPr>
            <a:picLocks noChangeAspect="1"/>
          </p:cNvPicPr>
          <p:nvPr/>
        </p:nvPicPr>
        <p:blipFill>
          <a:blip r:embed="rId3"/>
          <a:stretch>
            <a:fillRect/>
          </a:stretch>
        </p:blipFill>
        <p:spPr>
          <a:xfrm>
            <a:off x="5010125" y="3367983"/>
            <a:ext cx="6743749" cy="2933721"/>
          </a:xfrm>
          <a:prstGeom prst="rect">
            <a:avLst/>
          </a:prstGeom>
        </p:spPr>
      </p:pic>
    </p:spTree>
    <p:extLst>
      <p:ext uri="{BB962C8B-B14F-4D97-AF65-F5344CB8AC3E}">
        <p14:creationId xmlns:p14="http://schemas.microsoft.com/office/powerpoint/2010/main" val="14960814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6AA8B3-90A0-22CD-DD29-89FB1B2FA635}"/>
              </a:ext>
            </a:extLst>
          </p:cNvPr>
          <p:cNvSpPr>
            <a:spLocks noGrp="1"/>
          </p:cNvSpPr>
          <p:nvPr>
            <p:ph type="title"/>
          </p:nvPr>
        </p:nvSpPr>
        <p:spPr/>
        <p:txBody>
          <a:bodyPr/>
          <a:lstStyle/>
          <a:p>
            <a:r>
              <a:rPr lang="en-US" altLang="zh-CN" dirty="0"/>
              <a:t>9.</a:t>
            </a:r>
            <a:r>
              <a:rPr lang="zh-CN" altLang="en-US" dirty="0"/>
              <a:t>标志位与条件转移：</a:t>
            </a:r>
            <a:r>
              <a:rPr lang="en-US" altLang="zh-CN" cap="none" dirty="0"/>
              <a:t>if</a:t>
            </a:r>
            <a:r>
              <a:rPr lang="zh-CN" altLang="en-US" dirty="0"/>
              <a:t>的处理（</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2D7FF4CA-5353-D9C6-0834-07D3085A3EA4}"/>
              </a:ext>
            </a:extLst>
          </p:cNvPr>
          <p:cNvSpPr>
            <a:spLocks noGrp="1"/>
          </p:cNvSpPr>
          <p:nvPr>
            <p:ph idx="1"/>
          </p:nvPr>
        </p:nvSpPr>
        <p:spPr>
          <a:xfrm>
            <a:off x="1451579" y="2015732"/>
            <a:ext cx="9603275" cy="4116554"/>
          </a:xfrm>
        </p:spPr>
        <p:txBody>
          <a:bodyPr/>
          <a:lstStyle/>
          <a:p>
            <a:r>
              <a:rPr lang="zh-CN" altLang="en-US" dirty="0"/>
              <a:t>一般情况下的</a:t>
            </a:r>
            <a:r>
              <a:rPr lang="en-US" altLang="zh-CN" dirty="0"/>
              <a:t>if</a:t>
            </a:r>
            <a:r>
              <a:rPr lang="zh-CN" altLang="en-US" dirty="0"/>
              <a:t>，本质上是通过条件转移指令有选择性地跳过不想执行的指令。</a:t>
            </a:r>
            <a:endParaRPr lang="en-US" altLang="zh-CN" dirty="0"/>
          </a:p>
          <a:p>
            <a:endParaRPr lang="en-US" altLang="zh-CN" dirty="0"/>
          </a:p>
          <a:p>
            <a:endParaRPr lang="en-US" altLang="zh-CN" dirty="0"/>
          </a:p>
          <a:p>
            <a:endParaRPr lang="en-US" altLang="zh-CN" dirty="0"/>
          </a:p>
          <a:p>
            <a:r>
              <a:rPr lang="zh-CN" altLang="en-US" b="1" dirty="0"/>
              <a:t>例</a:t>
            </a:r>
            <a:r>
              <a:rPr lang="en-US" altLang="zh-CN" b="1" dirty="0"/>
              <a:t>1.</a:t>
            </a:r>
          </a:p>
          <a:p>
            <a:endParaRPr lang="en-US" altLang="zh-CN" dirty="0"/>
          </a:p>
          <a:p>
            <a:r>
              <a:rPr lang="zh-CN" altLang="en-US" b="1" dirty="0"/>
              <a:t>例</a:t>
            </a:r>
            <a:r>
              <a:rPr lang="en-US" altLang="zh-CN" b="1" dirty="0"/>
              <a:t>2.</a:t>
            </a:r>
          </a:p>
        </p:txBody>
      </p:sp>
      <p:pic>
        <p:nvPicPr>
          <p:cNvPr id="5" name="图片 4">
            <a:extLst>
              <a:ext uri="{FF2B5EF4-FFF2-40B4-BE49-F238E27FC236}">
                <a16:creationId xmlns:a16="http://schemas.microsoft.com/office/drawing/2014/main" id="{F1BD9129-6685-8CD4-4151-FAB76CD1765C}"/>
              </a:ext>
            </a:extLst>
          </p:cNvPr>
          <p:cNvPicPr>
            <a:picLocks noChangeAspect="1"/>
          </p:cNvPicPr>
          <p:nvPr/>
        </p:nvPicPr>
        <p:blipFill>
          <a:blip r:embed="rId2"/>
          <a:stretch>
            <a:fillRect/>
          </a:stretch>
        </p:blipFill>
        <p:spPr>
          <a:xfrm>
            <a:off x="1708373" y="2445197"/>
            <a:ext cx="844498" cy="1393832"/>
          </a:xfrm>
          <a:prstGeom prst="rect">
            <a:avLst/>
          </a:prstGeom>
        </p:spPr>
      </p:pic>
      <p:pic>
        <p:nvPicPr>
          <p:cNvPr id="7" name="图片 6">
            <a:extLst>
              <a:ext uri="{FF2B5EF4-FFF2-40B4-BE49-F238E27FC236}">
                <a16:creationId xmlns:a16="http://schemas.microsoft.com/office/drawing/2014/main" id="{72842351-0DE1-5D3F-0B35-BD8410519C88}"/>
              </a:ext>
            </a:extLst>
          </p:cNvPr>
          <p:cNvPicPr>
            <a:picLocks noChangeAspect="1"/>
          </p:cNvPicPr>
          <p:nvPr/>
        </p:nvPicPr>
        <p:blipFill>
          <a:blip r:embed="rId3"/>
          <a:stretch>
            <a:fillRect/>
          </a:stretch>
        </p:blipFill>
        <p:spPr>
          <a:xfrm>
            <a:off x="3099694" y="2411860"/>
            <a:ext cx="2934969" cy="1427169"/>
          </a:xfrm>
          <a:prstGeom prst="rect">
            <a:avLst/>
          </a:prstGeom>
        </p:spPr>
      </p:pic>
      <p:pic>
        <p:nvPicPr>
          <p:cNvPr id="9" name="图片 8">
            <a:extLst>
              <a:ext uri="{FF2B5EF4-FFF2-40B4-BE49-F238E27FC236}">
                <a16:creationId xmlns:a16="http://schemas.microsoft.com/office/drawing/2014/main" id="{3EFC656A-0574-0F81-9B34-E095C067FCC3}"/>
              </a:ext>
            </a:extLst>
          </p:cNvPr>
          <p:cNvPicPr>
            <a:picLocks noChangeAspect="1"/>
          </p:cNvPicPr>
          <p:nvPr/>
        </p:nvPicPr>
        <p:blipFill>
          <a:blip r:embed="rId4"/>
          <a:stretch>
            <a:fillRect/>
          </a:stretch>
        </p:blipFill>
        <p:spPr>
          <a:xfrm>
            <a:off x="2384197" y="4074009"/>
            <a:ext cx="1857389" cy="847731"/>
          </a:xfrm>
          <a:prstGeom prst="rect">
            <a:avLst/>
          </a:prstGeom>
        </p:spPr>
      </p:pic>
      <p:sp>
        <p:nvSpPr>
          <p:cNvPr id="10" name="箭头: 右 9">
            <a:extLst>
              <a:ext uri="{FF2B5EF4-FFF2-40B4-BE49-F238E27FC236}">
                <a16:creationId xmlns:a16="http://schemas.microsoft.com/office/drawing/2014/main" id="{4A0A2E44-8498-D58F-A6CC-9A72FBF1104B}"/>
              </a:ext>
            </a:extLst>
          </p:cNvPr>
          <p:cNvSpPr/>
          <p:nvPr/>
        </p:nvSpPr>
        <p:spPr>
          <a:xfrm>
            <a:off x="2619079" y="3033486"/>
            <a:ext cx="480615" cy="217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25B39FFB-810C-DCD3-32D1-C0FC974F572C}"/>
              </a:ext>
            </a:extLst>
          </p:cNvPr>
          <p:cNvSpPr txBox="1"/>
          <p:nvPr/>
        </p:nvSpPr>
        <p:spPr>
          <a:xfrm>
            <a:off x="6306457" y="2680448"/>
            <a:ext cx="3138366" cy="923330"/>
          </a:xfrm>
          <a:prstGeom prst="rect">
            <a:avLst/>
          </a:prstGeom>
          <a:noFill/>
        </p:spPr>
        <p:txBody>
          <a:bodyPr wrap="square" rtlCol="0">
            <a:spAutoFit/>
          </a:bodyPr>
          <a:lstStyle/>
          <a:p>
            <a:r>
              <a:rPr lang="zh-CN" altLang="en-US" b="1" dirty="0">
                <a:solidFill>
                  <a:srgbClr val="FF0000"/>
                </a:solidFill>
              </a:rPr>
              <a:t>有的时候编译器可以把条件转移指令使用的较为灵活，需要结合实际情况分析！</a:t>
            </a:r>
          </a:p>
        </p:txBody>
      </p:sp>
      <p:pic>
        <p:nvPicPr>
          <p:cNvPr id="13" name="图片 12">
            <a:extLst>
              <a:ext uri="{FF2B5EF4-FFF2-40B4-BE49-F238E27FC236}">
                <a16:creationId xmlns:a16="http://schemas.microsoft.com/office/drawing/2014/main" id="{0FB1F9F5-771B-46B1-21E8-9FAF48F23E6E}"/>
              </a:ext>
            </a:extLst>
          </p:cNvPr>
          <p:cNvPicPr>
            <a:picLocks noChangeAspect="1"/>
          </p:cNvPicPr>
          <p:nvPr/>
        </p:nvPicPr>
        <p:blipFill>
          <a:blip r:embed="rId5"/>
          <a:stretch>
            <a:fillRect/>
          </a:stretch>
        </p:blipFill>
        <p:spPr>
          <a:xfrm>
            <a:off x="5253937" y="3931945"/>
            <a:ext cx="2105040" cy="1019182"/>
          </a:xfrm>
          <a:prstGeom prst="rect">
            <a:avLst/>
          </a:prstGeom>
        </p:spPr>
      </p:pic>
      <p:sp>
        <p:nvSpPr>
          <p:cNvPr id="14" name="箭头: 右 13">
            <a:extLst>
              <a:ext uri="{FF2B5EF4-FFF2-40B4-BE49-F238E27FC236}">
                <a16:creationId xmlns:a16="http://schemas.microsoft.com/office/drawing/2014/main" id="{447FB26A-96FD-6305-05FE-79F60C79E828}"/>
              </a:ext>
            </a:extLst>
          </p:cNvPr>
          <p:cNvSpPr/>
          <p:nvPr/>
        </p:nvSpPr>
        <p:spPr>
          <a:xfrm>
            <a:off x="4347029" y="4441536"/>
            <a:ext cx="776514" cy="188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2A6D4ED1-BCA1-8F02-EB4F-94894452449D}"/>
              </a:ext>
            </a:extLst>
          </p:cNvPr>
          <p:cNvSpPr txBox="1"/>
          <p:nvPr/>
        </p:nvSpPr>
        <p:spPr>
          <a:xfrm>
            <a:off x="7489371" y="4260725"/>
            <a:ext cx="660400" cy="369332"/>
          </a:xfrm>
          <a:prstGeom prst="rect">
            <a:avLst/>
          </a:prstGeom>
          <a:noFill/>
        </p:spPr>
        <p:txBody>
          <a:bodyPr wrap="square" rtlCol="0">
            <a:spAutoFit/>
          </a:bodyPr>
          <a:lstStyle/>
          <a:p>
            <a:r>
              <a:rPr lang="zh-CN" altLang="en-US" dirty="0"/>
              <a:t>或者</a:t>
            </a:r>
          </a:p>
        </p:txBody>
      </p:sp>
      <p:pic>
        <p:nvPicPr>
          <p:cNvPr id="17" name="图片 16">
            <a:extLst>
              <a:ext uri="{FF2B5EF4-FFF2-40B4-BE49-F238E27FC236}">
                <a16:creationId xmlns:a16="http://schemas.microsoft.com/office/drawing/2014/main" id="{4FF0C29D-C1AB-F0A2-75C8-CAAE57BBEDF0}"/>
              </a:ext>
            </a:extLst>
          </p:cNvPr>
          <p:cNvPicPr>
            <a:picLocks noChangeAspect="1"/>
          </p:cNvPicPr>
          <p:nvPr/>
        </p:nvPicPr>
        <p:blipFill>
          <a:blip r:embed="rId6"/>
          <a:stretch>
            <a:fillRect/>
          </a:stretch>
        </p:blipFill>
        <p:spPr>
          <a:xfrm>
            <a:off x="8317085" y="3655245"/>
            <a:ext cx="1779661" cy="1316789"/>
          </a:xfrm>
          <a:prstGeom prst="rect">
            <a:avLst/>
          </a:prstGeom>
        </p:spPr>
      </p:pic>
      <p:pic>
        <p:nvPicPr>
          <p:cNvPr id="19" name="图片 18">
            <a:extLst>
              <a:ext uri="{FF2B5EF4-FFF2-40B4-BE49-F238E27FC236}">
                <a16:creationId xmlns:a16="http://schemas.microsoft.com/office/drawing/2014/main" id="{CCD665EA-9BCF-3BDF-819C-E4B36DF9262F}"/>
              </a:ext>
            </a:extLst>
          </p:cNvPr>
          <p:cNvPicPr>
            <a:picLocks noChangeAspect="1"/>
          </p:cNvPicPr>
          <p:nvPr/>
        </p:nvPicPr>
        <p:blipFill>
          <a:blip r:embed="rId7"/>
          <a:stretch>
            <a:fillRect/>
          </a:stretch>
        </p:blipFill>
        <p:spPr>
          <a:xfrm>
            <a:off x="2384197" y="5156720"/>
            <a:ext cx="2457468" cy="809631"/>
          </a:xfrm>
          <a:prstGeom prst="rect">
            <a:avLst/>
          </a:prstGeom>
        </p:spPr>
      </p:pic>
      <p:pic>
        <p:nvPicPr>
          <p:cNvPr id="21" name="图片 20">
            <a:extLst>
              <a:ext uri="{FF2B5EF4-FFF2-40B4-BE49-F238E27FC236}">
                <a16:creationId xmlns:a16="http://schemas.microsoft.com/office/drawing/2014/main" id="{43217250-8C5A-C010-94F6-42B909A0F4DA}"/>
              </a:ext>
            </a:extLst>
          </p:cNvPr>
          <p:cNvPicPr>
            <a:picLocks noChangeAspect="1"/>
          </p:cNvPicPr>
          <p:nvPr/>
        </p:nvPicPr>
        <p:blipFill>
          <a:blip r:embed="rId8"/>
          <a:stretch>
            <a:fillRect/>
          </a:stretch>
        </p:blipFill>
        <p:spPr>
          <a:xfrm>
            <a:off x="5795593" y="5008302"/>
            <a:ext cx="2152666" cy="1066808"/>
          </a:xfrm>
          <a:prstGeom prst="rect">
            <a:avLst/>
          </a:prstGeom>
        </p:spPr>
      </p:pic>
      <p:sp>
        <p:nvSpPr>
          <p:cNvPr id="22" name="文本框 21">
            <a:extLst>
              <a:ext uri="{FF2B5EF4-FFF2-40B4-BE49-F238E27FC236}">
                <a16:creationId xmlns:a16="http://schemas.microsoft.com/office/drawing/2014/main" id="{B5A7B25C-397B-E3FD-3B07-764410CC6298}"/>
              </a:ext>
            </a:extLst>
          </p:cNvPr>
          <p:cNvSpPr txBox="1"/>
          <p:nvPr/>
        </p:nvSpPr>
        <p:spPr>
          <a:xfrm>
            <a:off x="8069943" y="5353816"/>
            <a:ext cx="660400" cy="369332"/>
          </a:xfrm>
          <a:prstGeom prst="rect">
            <a:avLst/>
          </a:prstGeom>
          <a:noFill/>
        </p:spPr>
        <p:txBody>
          <a:bodyPr wrap="square" rtlCol="0">
            <a:spAutoFit/>
          </a:bodyPr>
          <a:lstStyle/>
          <a:p>
            <a:r>
              <a:rPr lang="zh-CN" altLang="en-US" dirty="0"/>
              <a:t>或者</a:t>
            </a:r>
          </a:p>
        </p:txBody>
      </p:sp>
      <p:pic>
        <p:nvPicPr>
          <p:cNvPr id="24" name="图片 23">
            <a:extLst>
              <a:ext uri="{FF2B5EF4-FFF2-40B4-BE49-F238E27FC236}">
                <a16:creationId xmlns:a16="http://schemas.microsoft.com/office/drawing/2014/main" id="{040341D4-CFA7-EA44-561B-919F4F57C5DF}"/>
              </a:ext>
            </a:extLst>
          </p:cNvPr>
          <p:cNvPicPr>
            <a:picLocks noChangeAspect="1"/>
          </p:cNvPicPr>
          <p:nvPr/>
        </p:nvPicPr>
        <p:blipFill>
          <a:blip r:embed="rId9"/>
          <a:stretch>
            <a:fillRect/>
          </a:stretch>
        </p:blipFill>
        <p:spPr>
          <a:xfrm>
            <a:off x="8830327" y="5051608"/>
            <a:ext cx="2095515" cy="1581162"/>
          </a:xfrm>
          <a:prstGeom prst="rect">
            <a:avLst/>
          </a:prstGeom>
        </p:spPr>
      </p:pic>
      <mc:AlternateContent xmlns:mc="http://schemas.openxmlformats.org/markup-compatibility/2006" xmlns:p14="http://schemas.microsoft.com/office/powerpoint/2010/main">
        <mc:Choice Requires="p14">
          <p:contentPart p14:bwMode="auto" r:id="rId10">
            <p14:nvContentPartPr>
              <p14:cNvPr id="25" name="墨迹 24">
                <a:extLst>
                  <a:ext uri="{FF2B5EF4-FFF2-40B4-BE49-F238E27FC236}">
                    <a16:creationId xmlns:a16="http://schemas.microsoft.com/office/drawing/2014/main" id="{9B9349A6-2527-6933-61D6-D7C875214F9E}"/>
                  </a:ext>
                </a:extLst>
              </p14:cNvPr>
              <p14:cNvContentPartPr/>
              <p14:nvPr/>
            </p14:nvContentPartPr>
            <p14:xfrm>
              <a:off x="5601766" y="4179417"/>
              <a:ext cx="495720" cy="291960"/>
            </p14:xfrm>
          </p:contentPart>
        </mc:Choice>
        <mc:Fallback xmlns="">
          <p:pic>
            <p:nvPicPr>
              <p:cNvPr id="25" name="墨迹 24">
                <a:extLst>
                  <a:ext uri="{FF2B5EF4-FFF2-40B4-BE49-F238E27FC236}">
                    <a16:creationId xmlns:a16="http://schemas.microsoft.com/office/drawing/2014/main" id="{9B9349A6-2527-6933-61D6-D7C875214F9E}"/>
                  </a:ext>
                </a:extLst>
              </p:cNvPr>
              <p:cNvPicPr/>
              <p:nvPr/>
            </p:nvPicPr>
            <p:blipFill>
              <a:blip r:embed="rId11"/>
              <a:stretch>
                <a:fillRect/>
              </a:stretch>
            </p:blipFill>
            <p:spPr>
              <a:xfrm>
                <a:off x="5592766" y="4170417"/>
                <a:ext cx="51336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6" name="墨迹 25">
                <a:extLst>
                  <a:ext uri="{FF2B5EF4-FFF2-40B4-BE49-F238E27FC236}">
                    <a16:creationId xmlns:a16="http://schemas.microsoft.com/office/drawing/2014/main" id="{DD89EC77-16C9-79A7-8285-70DD99D55C8C}"/>
                  </a:ext>
                </a:extLst>
              </p14:cNvPr>
              <p14:cNvContentPartPr/>
              <p14:nvPr/>
            </p14:nvContentPartPr>
            <p14:xfrm>
              <a:off x="8648806" y="3851817"/>
              <a:ext cx="249480" cy="248040"/>
            </p14:xfrm>
          </p:contentPart>
        </mc:Choice>
        <mc:Fallback xmlns="">
          <p:pic>
            <p:nvPicPr>
              <p:cNvPr id="26" name="墨迹 25">
                <a:extLst>
                  <a:ext uri="{FF2B5EF4-FFF2-40B4-BE49-F238E27FC236}">
                    <a16:creationId xmlns:a16="http://schemas.microsoft.com/office/drawing/2014/main" id="{DD89EC77-16C9-79A7-8285-70DD99D55C8C}"/>
                  </a:ext>
                </a:extLst>
              </p:cNvPr>
              <p:cNvPicPr/>
              <p:nvPr/>
            </p:nvPicPr>
            <p:blipFill>
              <a:blip r:embed="rId13"/>
              <a:stretch>
                <a:fillRect/>
              </a:stretch>
            </p:blipFill>
            <p:spPr>
              <a:xfrm>
                <a:off x="8640166" y="3842817"/>
                <a:ext cx="267120" cy="2656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7" name="墨迹 26">
                <a:extLst>
                  <a:ext uri="{FF2B5EF4-FFF2-40B4-BE49-F238E27FC236}">
                    <a16:creationId xmlns:a16="http://schemas.microsoft.com/office/drawing/2014/main" id="{485A240A-E8E4-E4F9-8507-C4267BECC05A}"/>
                  </a:ext>
                </a:extLst>
              </p14:cNvPr>
              <p14:cNvContentPartPr/>
              <p14:nvPr/>
            </p14:nvContentPartPr>
            <p14:xfrm>
              <a:off x="6276046" y="5239257"/>
              <a:ext cx="373680" cy="290880"/>
            </p14:xfrm>
          </p:contentPart>
        </mc:Choice>
        <mc:Fallback xmlns="">
          <p:pic>
            <p:nvPicPr>
              <p:cNvPr id="27" name="墨迹 26">
                <a:extLst>
                  <a:ext uri="{FF2B5EF4-FFF2-40B4-BE49-F238E27FC236}">
                    <a16:creationId xmlns:a16="http://schemas.microsoft.com/office/drawing/2014/main" id="{485A240A-E8E4-E4F9-8507-C4267BECC05A}"/>
                  </a:ext>
                </a:extLst>
              </p:cNvPr>
              <p:cNvPicPr/>
              <p:nvPr/>
            </p:nvPicPr>
            <p:blipFill>
              <a:blip r:embed="rId15"/>
              <a:stretch>
                <a:fillRect/>
              </a:stretch>
            </p:blipFill>
            <p:spPr>
              <a:xfrm>
                <a:off x="6267046" y="5230257"/>
                <a:ext cx="391320" cy="3085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8" name="墨迹 27">
                <a:extLst>
                  <a:ext uri="{FF2B5EF4-FFF2-40B4-BE49-F238E27FC236}">
                    <a16:creationId xmlns:a16="http://schemas.microsoft.com/office/drawing/2014/main" id="{6BCD1415-9E6E-8723-B729-FC1158AD4547}"/>
                  </a:ext>
                </a:extLst>
              </p14:cNvPr>
              <p14:cNvContentPartPr/>
              <p14:nvPr/>
            </p14:nvContentPartPr>
            <p14:xfrm>
              <a:off x="9273046" y="5297217"/>
              <a:ext cx="297720" cy="269280"/>
            </p14:xfrm>
          </p:contentPart>
        </mc:Choice>
        <mc:Fallback xmlns="">
          <p:pic>
            <p:nvPicPr>
              <p:cNvPr id="28" name="墨迹 27">
                <a:extLst>
                  <a:ext uri="{FF2B5EF4-FFF2-40B4-BE49-F238E27FC236}">
                    <a16:creationId xmlns:a16="http://schemas.microsoft.com/office/drawing/2014/main" id="{6BCD1415-9E6E-8723-B729-FC1158AD4547}"/>
                  </a:ext>
                </a:extLst>
              </p:cNvPr>
              <p:cNvPicPr/>
              <p:nvPr/>
            </p:nvPicPr>
            <p:blipFill>
              <a:blip r:embed="rId17"/>
              <a:stretch>
                <a:fillRect/>
              </a:stretch>
            </p:blipFill>
            <p:spPr>
              <a:xfrm>
                <a:off x="9264046" y="5288217"/>
                <a:ext cx="315360" cy="2869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9" name="墨迹 28">
                <a:extLst>
                  <a:ext uri="{FF2B5EF4-FFF2-40B4-BE49-F238E27FC236}">
                    <a16:creationId xmlns:a16="http://schemas.microsoft.com/office/drawing/2014/main" id="{65501259-2CCB-9BEB-A9FE-3DAF03D65445}"/>
                  </a:ext>
                </a:extLst>
              </p14:cNvPr>
              <p14:cNvContentPartPr/>
              <p14:nvPr/>
            </p14:nvContentPartPr>
            <p14:xfrm>
              <a:off x="899806" y="1727097"/>
              <a:ext cx="360" cy="360"/>
            </p14:xfrm>
          </p:contentPart>
        </mc:Choice>
        <mc:Fallback xmlns="">
          <p:pic>
            <p:nvPicPr>
              <p:cNvPr id="29" name="墨迹 28">
                <a:extLst>
                  <a:ext uri="{FF2B5EF4-FFF2-40B4-BE49-F238E27FC236}">
                    <a16:creationId xmlns:a16="http://schemas.microsoft.com/office/drawing/2014/main" id="{65501259-2CCB-9BEB-A9FE-3DAF03D65445}"/>
                  </a:ext>
                </a:extLst>
              </p:cNvPr>
              <p:cNvPicPr/>
              <p:nvPr/>
            </p:nvPicPr>
            <p:blipFill>
              <a:blip r:embed="rId19"/>
              <a:stretch>
                <a:fillRect/>
              </a:stretch>
            </p:blipFill>
            <p:spPr>
              <a:xfrm>
                <a:off x="891166" y="1718097"/>
                <a:ext cx="18000" cy="18000"/>
              </a:xfrm>
              <a:prstGeom prst="rect">
                <a:avLst/>
              </a:prstGeom>
            </p:spPr>
          </p:pic>
        </mc:Fallback>
      </mc:AlternateContent>
      <p:sp>
        <p:nvSpPr>
          <p:cNvPr id="30" name="文本框 29">
            <a:extLst>
              <a:ext uri="{FF2B5EF4-FFF2-40B4-BE49-F238E27FC236}">
                <a16:creationId xmlns:a16="http://schemas.microsoft.com/office/drawing/2014/main" id="{2DB4F766-50D3-B06D-4B9F-B4D67CD05113}"/>
              </a:ext>
            </a:extLst>
          </p:cNvPr>
          <p:cNvSpPr txBox="1"/>
          <p:nvPr/>
        </p:nvSpPr>
        <p:spPr>
          <a:xfrm>
            <a:off x="10336100" y="4148211"/>
            <a:ext cx="1855900" cy="646331"/>
          </a:xfrm>
          <a:prstGeom prst="rect">
            <a:avLst/>
          </a:prstGeom>
          <a:noFill/>
        </p:spPr>
        <p:txBody>
          <a:bodyPr wrap="square" rtlCol="0">
            <a:spAutoFit/>
          </a:bodyPr>
          <a:lstStyle/>
          <a:p>
            <a:r>
              <a:rPr lang="zh-CN" altLang="en-US" b="1" dirty="0">
                <a:solidFill>
                  <a:srgbClr val="FF0000"/>
                </a:solidFill>
              </a:rPr>
              <a:t>如果把</a:t>
            </a:r>
            <a:r>
              <a:rPr lang="en-US" altLang="zh-CN" b="1" dirty="0" err="1">
                <a:solidFill>
                  <a:srgbClr val="FF0000"/>
                </a:solidFill>
              </a:rPr>
              <a:t>jb</a:t>
            </a:r>
            <a:r>
              <a:rPr lang="zh-CN" altLang="en-US" b="1" dirty="0">
                <a:solidFill>
                  <a:srgbClr val="FF0000"/>
                </a:solidFill>
              </a:rPr>
              <a:t>换成</a:t>
            </a:r>
            <a:r>
              <a:rPr lang="en-US" altLang="zh-CN" b="1" dirty="0" err="1">
                <a:solidFill>
                  <a:srgbClr val="FF0000"/>
                </a:solidFill>
              </a:rPr>
              <a:t>jl</a:t>
            </a:r>
            <a:r>
              <a:rPr lang="zh-CN" altLang="en-US" b="1" dirty="0">
                <a:solidFill>
                  <a:srgbClr val="FF0000"/>
                </a:solidFill>
              </a:rPr>
              <a:t>会出现什么错误？</a:t>
            </a:r>
          </a:p>
        </p:txBody>
      </p:sp>
      <p:cxnSp>
        <p:nvCxnSpPr>
          <p:cNvPr id="32" name="直接箭头连接符 31">
            <a:extLst>
              <a:ext uri="{FF2B5EF4-FFF2-40B4-BE49-F238E27FC236}">
                <a16:creationId xmlns:a16="http://schemas.microsoft.com/office/drawing/2014/main" id="{9A10EF04-98B7-4867-3D65-42091F33CB56}"/>
              </a:ext>
            </a:extLst>
          </p:cNvPr>
          <p:cNvCxnSpPr>
            <a:stCxn id="30" idx="2"/>
          </p:cNvCxnSpPr>
          <p:nvPr/>
        </p:nvCxnSpPr>
        <p:spPr>
          <a:xfrm flipH="1">
            <a:off x="10987314" y="4794542"/>
            <a:ext cx="276736" cy="5901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箭头: 右 32">
            <a:extLst>
              <a:ext uri="{FF2B5EF4-FFF2-40B4-BE49-F238E27FC236}">
                <a16:creationId xmlns:a16="http://schemas.microsoft.com/office/drawing/2014/main" id="{3424C1B3-AF4A-CFAE-2583-F496E76AE382}"/>
              </a:ext>
            </a:extLst>
          </p:cNvPr>
          <p:cNvSpPr/>
          <p:nvPr/>
        </p:nvSpPr>
        <p:spPr>
          <a:xfrm>
            <a:off x="4942114" y="5530137"/>
            <a:ext cx="753495" cy="188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3026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AEB8DF-3F0A-52E2-EC96-7730C6EC30F7}"/>
              </a:ext>
            </a:extLst>
          </p:cNvPr>
          <p:cNvSpPr>
            <a:spLocks noGrp="1"/>
          </p:cNvSpPr>
          <p:nvPr>
            <p:ph type="title"/>
          </p:nvPr>
        </p:nvSpPr>
        <p:spPr/>
        <p:txBody>
          <a:bodyPr/>
          <a:lstStyle/>
          <a:p>
            <a:r>
              <a:rPr lang="en-US" altLang="zh-CN" dirty="0"/>
              <a:t>9.</a:t>
            </a:r>
            <a:r>
              <a:rPr lang="zh-CN" altLang="en-US" dirty="0"/>
              <a:t>标志位与条件转移：</a:t>
            </a:r>
            <a:r>
              <a:rPr lang="en-US" altLang="zh-CN" cap="none" dirty="0"/>
              <a:t>for/while</a:t>
            </a:r>
            <a:r>
              <a:rPr lang="zh-CN" altLang="en-US" dirty="0"/>
              <a:t>的处理（</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517EE751-9BD0-13F3-DFFA-9BE160E12976}"/>
              </a:ext>
            </a:extLst>
          </p:cNvPr>
          <p:cNvSpPr>
            <a:spLocks noGrp="1"/>
          </p:cNvSpPr>
          <p:nvPr>
            <p:ph idx="1"/>
          </p:nvPr>
        </p:nvSpPr>
        <p:spPr/>
        <p:txBody>
          <a:bodyPr/>
          <a:lstStyle/>
          <a:p>
            <a:r>
              <a:rPr lang="zh-CN" altLang="en-US" dirty="0"/>
              <a:t>其实和</a:t>
            </a:r>
            <a:r>
              <a:rPr lang="en-US" altLang="zh-CN" dirty="0"/>
              <a:t>if</a:t>
            </a:r>
            <a:r>
              <a:rPr lang="zh-CN" altLang="en-US" dirty="0"/>
              <a:t>较为类似。</a:t>
            </a:r>
            <a:endParaRPr lang="en-US" altLang="zh-CN" dirty="0"/>
          </a:p>
          <a:p>
            <a:endParaRPr lang="en-US" altLang="zh-CN" dirty="0"/>
          </a:p>
          <a:p>
            <a:endParaRPr lang="en-US" altLang="zh-CN" dirty="0"/>
          </a:p>
          <a:p>
            <a:endParaRPr lang="en-US" altLang="zh-CN" dirty="0"/>
          </a:p>
          <a:p>
            <a:r>
              <a:rPr lang="zh-CN" altLang="en-US" b="1" dirty="0"/>
              <a:t>例</a:t>
            </a:r>
            <a:r>
              <a:rPr lang="en-US" altLang="zh-CN" b="1" dirty="0"/>
              <a:t>1.</a:t>
            </a:r>
            <a:r>
              <a:rPr lang="en-US" altLang="zh-CN" dirty="0"/>
              <a:t>                           </a:t>
            </a:r>
            <a:r>
              <a:rPr lang="zh-CN" altLang="en-US" b="1" dirty="0"/>
              <a:t>例</a:t>
            </a:r>
            <a:r>
              <a:rPr lang="en-US" altLang="zh-CN" b="1" dirty="0"/>
              <a:t>2.</a:t>
            </a:r>
            <a:endParaRPr lang="zh-CN" altLang="en-US" b="1" dirty="0"/>
          </a:p>
        </p:txBody>
      </p:sp>
      <p:pic>
        <p:nvPicPr>
          <p:cNvPr id="7" name="图片 6">
            <a:extLst>
              <a:ext uri="{FF2B5EF4-FFF2-40B4-BE49-F238E27FC236}">
                <a16:creationId xmlns:a16="http://schemas.microsoft.com/office/drawing/2014/main" id="{2759315A-93C3-C55F-DF82-8EFB10CC2234}"/>
              </a:ext>
            </a:extLst>
          </p:cNvPr>
          <p:cNvPicPr>
            <a:picLocks noChangeAspect="1"/>
          </p:cNvPicPr>
          <p:nvPr/>
        </p:nvPicPr>
        <p:blipFill>
          <a:blip r:embed="rId2"/>
          <a:stretch>
            <a:fillRect/>
          </a:stretch>
        </p:blipFill>
        <p:spPr>
          <a:xfrm>
            <a:off x="691687" y="2729159"/>
            <a:ext cx="2724170" cy="790581"/>
          </a:xfrm>
          <a:prstGeom prst="rect">
            <a:avLst/>
          </a:prstGeom>
        </p:spPr>
      </p:pic>
      <p:sp>
        <p:nvSpPr>
          <p:cNvPr id="8" name="箭头: 右 7">
            <a:extLst>
              <a:ext uri="{FF2B5EF4-FFF2-40B4-BE49-F238E27FC236}">
                <a16:creationId xmlns:a16="http://schemas.microsoft.com/office/drawing/2014/main" id="{FA543BAF-1C4D-BC6B-7B5D-6C8A13F9E65C}"/>
              </a:ext>
            </a:extLst>
          </p:cNvPr>
          <p:cNvSpPr/>
          <p:nvPr/>
        </p:nvSpPr>
        <p:spPr>
          <a:xfrm>
            <a:off x="3505200" y="3018971"/>
            <a:ext cx="580571" cy="24674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425B8820-492B-6295-F6C1-BF8D04C61AA7}"/>
              </a:ext>
            </a:extLst>
          </p:cNvPr>
          <p:cNvPicPr>
            <a:picLocks noChangeAspect="1"/>
          </p:cNvPicPr>
          <p:nvPr/>
        </p:nvPicPr>
        <p:blipFill>
          <a:blip r:embed="rId3"/>
          <a:stretch>
            <a:fillRect/>
          </a:stretch>
        </p:blipFill>
        <p:spPr>
          <a:xfrm>
            <a:off x="6929885" y="2015757"/>
            <a:ext cx="1438286" cy="800106"/>
          </a:xfrm>
          <a:prstGeom prst="rect">
            <a:avLst/>
          </a:prstGeom>
        </p:spPr>
      </p:pic>
      <p:pic>
        <p:nvPicPr>
          <p:cNvPr id="12" name="图片 11">
            <a:extLst>
              <a:ext uri="{FF2B5EF4-FFF2-40B4-BE49-F238E27FC236}">
                <a16:creationId xmlns:a16="http://schemas.microsoft.com/office/drawing/2014/main" id="{AD44F569-C596-EB5C-2C89-360594462B2B}"/>
              </a:ext>
            </a:extLst>
          </p:cNvPr>
          <p:cNvPicPr>
            <a:picLocks noChangeAspect="1"/>
          </p:cNvPicPr>
          <p:nvPr/>
        </p:nvPicPr>
        <p:blipFill>
          <a:blip r:embed="rId4"/>
          <a:stretch>
            <a:fillRect/>
          </a:stretch>
        </p:blipFill>
        <p:spPr>
          <a:xfrm>
            <a:off x="8864599" y="2053121"/>
            <a:ext cx="3225801" cy="725379"/>
          </a:xfrm>
          <a:prstGeom prst="rect">
            <a:avLst/>
          </a:prstGeom>
        </p:spPr>
      </p:pic>
      <p:sp>
        <p:nvSpPr>
          <p:cNvPr id="13" name="箭头: 右 12">
            <a:extLst>
              <a:ext uri="{FF2B5EF4-FFF2-40B4-BE49-F238E27FC236}">
                <a16:creationId xmlns:a16="http://schemas.microsoft.com/office/drawing/2014/main" id="{692ADF70-DB11-6C1D-6E08-486DAF0B071E}"/>
              </a:ext>
            </a:extLst>
          </p:cNvPr>
          <p:cNvSpPr/>
          <p:nvPr/>
        </p:nvSpPr>
        <p:spPr>
          <a:xfrm>
            <a:off x="8368171" y="2331943"/>
            <a:ext cx="496428" cy="1677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C074EF52-DFC6-B759-6F2D-098A20159E58}"/>
              </a:ext>
            </a:extLst>
          </p:cNvPr>
          <p:cNvPicPr>
            <a:picLocks noChangeAspect="1"/>
          </p:cNvPicPr>
          <p:nvPr/>
        </p:nvPicPr>
        <p:blipFill>
          <a:blip r:embed="rId5"/>
          <a:stretch>
            <a:fillRect/>
          </a:stretch>
        </p:blipFill>
        <p:spPr>
          <a:xfrm>
            <a:off x="6991798" y="3034048"/>
            <a:ext cx="1314460" cy="809631"/>
          </a:xfrm>
          <a:prstGeom prst="rect">
            <a:avLst/>
          </a:prstGeom>
        </p:spPr>
      </p:pic>
      <p:pic>
        <p:nvPicPr>
          <p:cNvPr id="17" name="图片 16">
            <a:extLst>
              <a:ext uri="{FF2B5EF4-FFF2-40B4-BE49-F238E27FC236}">
                <a16:creationId xmlns:a16="http://schemas.microsoft.com/office/drawing/2014/main" id="{1B579041-41BE-D520-BEC4-3BC7BB231DFC}"/>
              </a:ext>
            </a:extLst>
          </p:cNvPr>
          <p:cNvPicPr>
            <a:picLocks noChangeAspect="1"/>
          </p:cNvPicPr>
          <p:nvPr/>
        </p:nvPicPr>
        <p:blipFill>
          <a:blip r:embed="rId6"/>
          <a:stretch>
            <a:fillRect/>
          </a:stretch>
        </p:blipFill>
        <p:spPr>
          <a:xfrm>
            <a:off x="8864599" y="2888126"/>
            <a:ext cx="3004018" cy="1101473"/>
          </a:xfrm>
          <a:prstGeom prst="rect">
            <a:avLst/>
          </a:prstGeom>
        </p:spPr>
      </p:pic>
      <p:sp>
        <p:nvSpPr>
          <p:cNvPr id="18" name="箭头: 右 17">
            <a:extLst>
              <a:ext uri="{FF2B5EF4-FFF2-40B4-BE49-F238E27FC236}">
                <a16:creationId xmlns:a16="http://schemas.microsoft.com/office/drawing/2014/main" id="{E06CC228-16CB-5B87-F775-1AB0BFF5A5DD}"/>
              </a:ext>
            </a:extLst>
          </p:cNvPr>
          <p:cNvSpPr/>
          <p:nvPr/>
        </p:nvSpPr>
        <p:spPr>
          <a:xfrm>
            <a:off x="8368171" y="3352800"/>
            <a:ext cx="496428" cy="1669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a:extLst>
              <a:ext uri="{FF2B5EF4-FFF2-40B4-BE49-F238E27FC236}">
                <a16:creationId xmlns:a16="http://schemas.microsoft.com/office/drawing/2014/main" id="{589E4EEA-D67B-37AA-77C2-D6206C21F90A}"/>
              </a:ext>
            </a:extLst>
          </p:cNvPr>
          <p:cNvPicPr>
            <a:picLocks noChangeAspect="1"/>
          </p:cNvPicPr>
          <p:nvPr/>
        </p:nvPicPr>
        <p:blipFill>
          <a:blip r:embed="rId7"/>
          <a:stretch>
            <a:fillRect/>
          </a:stretch>
        </p:blipFill>
        <p:spPr>
          <a:xfrm>
            <a:off x="4224324" y="2224078"/>
            <a:ext cx="2515822" cy="1619601"/>
          </a:xfrm>
          <a:prstGeom prst="rect">
            <a:avLst/>
          </a:prstGeom>
        </p:spPr>
      </p:pic>
      <p:pic>
        <p:nvPicPr>
          <p:cNvPr id="22" name="图片 21">
            <a:extLst>
              <a:ext uri="{FF2B5EF4-FFF2-40B4-BE49-F238E27FC236}">
                <a16:creationId xmlns:a16="http://schemas.microsoft.com/office/drawing/2014/main" id="{B615E158-1C9D-B2F7-46D3-91220C4FD416}"/>
              </a:ext>
            </a:extLst>
          </p:cNvPr>
          <p:cNvPicPr>
            <a:picLocks noChangeAspect="1"/>
          </p:cNvPicPr>
          <p:nvPr/>
        </p:nvPicPr>
        <p:blipFill>
          <a:blip r:embed="rId8"/>
          <a:stretch>
            <a:fillRect/>
          </a:stretch>
        </p:blipFill>
        <p:spPr>
          <a:xfrm>
            <a:off x="2519938" y="3978713"/>
            <a:ext cx="2962297" cy="857256"/>
          </a:xfrm>
          <a:prstGeom prst="rect">
            <a:avLst/>
          </a:prstGeom>
        </p:spPr>
      </p:pic>
      <p:sp>
        <p:nvSpPr>
          <p:cNvPr id="26" name="箭头: 左弧形 25">
            <a:extLst>
              <a:ext uri="{FF2B5EF4-FFF2-40B4-BE49-F238E27FC236}">
                <a16:creationId xmlns:a16="http://schemas.microsoft.com/office/drawing/2014/main" id="{58ED39FA-9BD4-B7F0-67BF-D1B1E4F9FA09}"/>
              </a:ext>
            </a:extLst>
          </p:cNvPr>
          <p:cNvSpPr/>
          <p:nvPr/>
        </p:nvSpPr>
        <p:spPr>
          <a:xfrm>
            <a:off x="1785257" y="4731657"/>
            <a:ext cx="529772" cy="734688"/>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28" name="图片 27">
            <a:extLst>
              <a:ext uri="{FF2B5EF4-FFF2-40B4-BE49-F238E27FC236}">
                <a16:creationId xmlns:a16="http://schemas.microsoft.com/office/drawing/2014/main" id="{FA7BB048-1121-694F-52A7-9644FEAB4D68}"/>
              </a:ext>
            </a:extLst>
          </p:cNvPr>
          <p:cNvPicPr>
            <a:picLocks noChangeAspect="1"/>
          </p:cNvPicPr>
          <p:nvPr/>
        </p:nvPicPr>
        <p:blipFill>
          <a:blip r:embed="rId9"/>
          <a:stretch>
            <a:fillRect/>
          </a:stretch>
        </p:blipFill>
        <p:spPr>
          <a:xfrm>
            <a:off x="2447709" y="4945512"/>
            <a:ext cx="3106753" cy="1967374"/>
          </a:xfrm>
          <a:prstGeom prst="rect">
            <a:avLst/>
          </a:prstGeom>
        </p:spPr>
      </p:pic>
      <p:pic>
        <p:nvPicPr>
          <p:cNvPr id="30" name="图片 29">
            <a:extLst>
              <a:ext uri="{FF2B5EF4-FFF2-40B4-BE49-F238E27FC236}">
                <a16:creationId xmlns:a16="http://schemas.microsoft.com/office/drawing/2014/main" id="{597524D9-2253-0514-75B8-5233A5E40875}"/>
              </a:ext>
            </a:extLst>
          </p:cNvPr>
          <p:cNvPicPr>
            <a:picLocks noChangeAspect="1"/>
          </p:cNvPicPr>
          <p:nvPr/>
        </p:nvPicPr>
        <p:blipFill>
          <a:blip r:embed="rId10"/>
          <a:stretch>
            <a:fillRect/>
          </a:stretch>
        </p:blipFill>
        <p:spPr>
          <a:xfrm>
            <a:off x="6935280" y="4007288"/>
            <a:ext cx="3219474" cy="800106"/>
          </a:xfrm>
          <a:prstGeom prst="rect">
            <a:avLst/>
          </a:prstGeom>
        </p:spPr>
      </p:pic>
      <p:pic>
        <p:nvPicPr>
          <p:cNvPr id="32" name="图片 31">
            <a:extLst>
              <a:ext uri="{FF2B5EF4-FFF2-40B4-BE49-F238E27FC236}">
                <a16:creationId xmlns:a16="http://schemas.microsoft.com/office/drawing/2014/main" id="{491720AB-BE5A-F0AF-F186-48D3E384100F}"/>
              </a:ext>
            </a:extLst>
          </p:cNvPr>
          <p:cNvPicPr>
            <a:picLocks noChangeAspect="1"/>
          </p:cNvPicPr>
          <p:nvPr/>
        </p:nvPicPr>
        <p:blipFill>
          <a:blip r:embed="rId11"/>
          <a:stretch>
            <a:fillRect/>
          </a:stretch>
        </p:blipFill>
        <p:spPr>
          <a:xfrm>
            <a:off x="6929885" y="4842723"/>
            <a:ext cx="2567354" cy="1967374"/>
          </a:xfrm>
          <a:prstGeom prst="rect">
            <a:avLst/>
          </a:prstGeom>
        </p:spPr>
      </p:pic>
      <p:sp>
        <p:nvSpPr>
          <p:cNvPr id="33" name="箭头: 左弧形 32">
            <a:extLst>
              <a:ext uri="{FF2B5EF4-FFF2-40B4-BE49-F238E27FC236}">
                <a16:creationId xmlns:a16="http://schemas.microsoft.com/office/drawing/2014/main" id="{83977519-7F46-0FA2-FA6D-77284AE778F8}"/>
              </a:ext>
            </a:extLst>
          </p:cNvPr>
          <p:cNvSpPr/>
          <p:nvPr/>
        </p:nvSpPr>
        <p:spPr>
          <a:xfrm>
            <a:off x="6409925" y="4666343"/>
            <a:ext cx="425792" cy="734688"/>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a:extLst>
              <a:ext uri="{FF2B5EF4-FFF2-40B4-BE49-F238E27FC236}">
                <a16:creationId xmlns:a16="http://schemas.microsoft.com/office/drawing/2014/main" id="{F2C8A0BF-18C8-706A-D610-7E42BE7D29F2}"/>
              </a:ext>
            </a:extLst>
          </p:cNvPr>
          <p:cNvSpPr txBox="1"/>
          <p:nvPr/>
        </p:nvSpPr>
        <p:spPr>
          <a:xfrm>
            <a:off x="9497239" y="5768889"/>
            <a:ext cx="1828801" cy="369332"/>
          </a:xfrm>
          <a:prstGeom prst="rect">
            <a:avLst/>
          </a:prstGeom>
          <a:noFill/>
        </p:spPr>
        <p:txBody>
          <a:bodyPr wrap="square" rtlCol="0">
            <a:spAutoFit/>
          </a:bodyPr>
          <a:lstStyle/>
          <a:p>
            <a:r>
              <a:rPr lang="zh-CN" altLang="en-US" b="1" dirty="0">
                <a:solidFill>
                  <a:srgbClr val="FF0000"/>
                </a:solidFill>
              </a:rPr>
              <a:t>根本停不下来！</a:t>
            </a:r>
          </a:p>
        </p:txBody>
      </p:sp>
    </p:spTree>
    <p:extLst>
      <p:ext uri="{BB962C8B-B14F-4D97-AF65-F5344CB8AC3E}">
        <p14:creationId xmlns:p14="http://schemas.microsoft.com/office/powerpoint/2010/main" val="7534932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CB3A66-D4F2-BF29-153E-B7A97692B438}"/>
              </a:ext>
            </a:extLst>
          </p:cNvPr>
          <p:cNvSpPr>
            <a:spLocks noGrp="1"/>
          </p:cNvSpPr>
          <p:nvPr>
            <p:ph type="title"/>
          </p:nvPr>
        </p:nvSpPr>
        <p:spPr/>
        <p:txBody>
          <a:bodyPr/>
          <a:lstStyle/>
          <a:p>
            <a:r>
              <a:rPr lang="en-US" altLang="zh-CN" dirty="0"/>
              <a:t>10.</a:t>
            </a:r>
            <a:r>
              <a:rPr lang="zh-CN" altLang="en-US" dirty="0"/>
              <a:t>函数调用与栈帧（</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008BAC7A-34F2-32D4-8EC4-0EE7B0894A27}"/>
              </a:ext>
            </a:extLst>
          </p:cNvPr>
          <p:cNvSpPr>
            <a:spLocks noGrp="1"/>
          </p:cNvSpPr>
          <p:nvPr>
            <p:ph idx="1"/>
          </p:nvPr>
        </p:nvSpPr>
        <p:spPr>
          <a:xfrm>
            <a:off x="1451579" y="2015732"/>
            <a:ext cx="9603275" cy="4290725"/>
          </a:xfrm>
        </p:spPr>
        <p:txBody>
          <a:bodyPr>
            <a:normAutofit/>
          </a:bodyPr>
          <a:lstStyle/>
          <a:p>
            <a:r>
              <a:rPr lang="zh-CN" altLang="en-US" dirty="0"/>
              <a:t>参数传递顺序：</a:t>
            </a:r>
            <a:r>
              <a:rPr lang="en-US" altLang="zh-CN" b="1" u="sng" dirty="0"/>
              <a:t>rdi,rsi,rcx,rdx,r8,r9</a:t>
            </a:r>
            <a:r>
              <a:rPr lang="zh-CN" altLang="en-US" dirty="0"/>
              <a:t>，超过</a:t>
            </a:r>
            <a:r>
              <a:rPr lang="en-US" altLang="zh-CN" dirty="0"/>
              <a:t>6</a:t>
            </a:r>
            <a:r>
              <a:rPr lang="zh-CN" altLang="en-US" dirty="0"/>
              <a:t>个的部分用栈传递。返回值放在</a:t>
            </a:r>
            <a:r>
              <a:rPr lang="en-US" altLang="zh-CN" dirty="0" err="1"/>
              <a:t>rax</a:t>
            </a:r>
            <a:r>
              <a:rPr lang="zh-CN" altLang="en-US" dirty="0"/>
              <a:t>中。</a:t>
            </a:r>
            <a:endParaRPr lang="en-US" altLang="zh-CN" dirty="0"/>
          </a:p>
          <a:p>
            <a:r>
              <a:rPr lang="zh-CN" altLang="en-US" dirty="0"/>
              <a:t>指令</a:t>
            </a:r>
            <a:r>
              <a:rPr lang="en-US" altLang="zh-CN" dirty="0"/>
              <a:t>call A </a:t>
            </a:r>
            <a:r>
              <a:rPr lang="zh-CN" altLang="en-US" dirty="0"/>
              <a:t>等价于 </a:t>
            </a:r>
            <a:r>
              <a:rPr lang="en-US" altLang="zh-CN" dirty="0"/>
              <a:t>push rip + </a:t>
            </a:r>
            <a:r>
              <a:rPr lang="en-US" altLang="zh-CN" dirty="0" err="1"/>
              <a:t>jmp</a:t>
            </a:r>
            <a:r>
              <a:rPr lang="en-US" altLang="zh-CN" dirty="0"/>
              <a:t> A</a:t>
            </a:r>
            <a:r>
              <a:rPr lang="zh-CN" altLang="en-US" dirty="0"/>
              <a:t>。指令</a:t>
            </a:r>
            <a:r>
              <a:rPr lang="en-US" altLang="zh-CN" dirty="0"/>
              <a:t>ret </a:t>
            </a:r>
            <a:r>
              <a:rPr lang="zh-CN" altLang="en-US" dirty="0"/>
              <a:t>等价于 </a:t>
            </a:r>
            <a:r>
              <a:rPr lang="en-US" altLang="zh-CN" dirty="0"/>
              <a:t>pop rip</a:t>
            </a:r>
            <a:r>
              <a:rPr lang="zh-CN" altLang="en-US" dirty="0"/>
              <a:t>。因此函数调用必然要满足</a:t>
            </a:r>
            <a:r>
              <a:rPr lang="zh-CN" altLang="en-US" b="1" u="sng" dirty="0"/>
              <a:t>栈指针守恒性</a:t>
            </a:r>
            <a:r>
              <a:rPr lang="zh-CN" altLang="en-US" dirty="0"/>
              <a:t>。</a:t>
            </a:r>
            <a:endParaRPr lang="en-US" altLang="zh-CN" dirty="0"/>
          </a:p>
          <a:p>
            <a:r>
              <a:rPr lang="zh-CN" altLang="en-US" dirty="0"/>
              <a:t>在教材默认的</a:t>
            </a:r>
            <a:r>
              <a:rPr lang="en-US" altLang="zh-CN" dirty="0"/>
              <a:t>-</a:t>
            </a:r>
            <a:r>
              <a:rPr lang="en-US" altLang="zh-CN" dirty="0" err="1"/>
              <a:t>Og</a:t>
            </a:r>
            <a:r>
              <a:rPr lang="zh-CN" altLang="en-US" dirty="0"/>
              <a:t>优化下，局部变量一般直接放在寄存器中（快），</a:t>
            </a:r>
            <a:endParaRPr lang="en-US" altLang="zh-CN" dirty="0"/>
          </a:p>
          <a:p>
            <a:pPr marL="0" indent="0">
              <a:buNone/>
            </a:pPr>
            <a:r>
              <a:rPr lang="zh-CN" altLang="en-US" dirty="0"/>
              <a:t>若寄存器放不下，或者需要取局部变量地址，或者是局部的数组或结</a:t>
            </a:r>
            <a:endParaRPr lang="en-US" altLang="zh-CN" dirty="0"/>
          </a:p>
          <a:p>
            <a:pPr marL="0" indent="0">
              <a:buNone/>
            </a:pPr>
            <a:r>
              <a:rPr lang="zh-CN" altLang="en-US" dirty="0"/>
              <a:t>构体，需要放在栈帧中，一般用</a:t>
            </a:r>
            <a:r>
              <a:rPr lang="en-US" altLang="zh-CN" dirty="0" err="1"/>
              <a:t>rbp</a:t>
            </a:r>
            <a:r>
              <a:rPr lang="zh-CN" altLang="en-US" dirty="0"/>
              <a:t>或者</a:t>
            </a:r>
            <a:r>
              <a:rPr lang="en-US" altLang="zh-CN" dirty="0" err="1"/>
              <a:t>rsp</a:t>
            </a:r>
            <a:r>
              <a:rPr lang="zh-CN" altLang="en-US" dirty="0"/>
              <a:t>访问它们。</a:t>
            </a:r>
            <a:endParaRPr lang="en-US" altLang="zh-CN" dirty="0"/>
          </a:p>
          <a:p>
            <a:r>
              <a:rPr lang="zh-CN" altLang="en-US" dirty="0"/>
              <a:t>总而言之函数调用要注意</a:t>
            </a:r>
            <a:r>
              <a:rPr lang="en-US" altLang="zh-CN" dirty="0"/>
              <a:t>3</a:t>
            </a:r>
            <a:r>
              <a:rPr lang="zh-CN" altLang="en-US" dirty="0"/>
              <a:t>个关键点：</a:t>
            </a:r>
            <a:r>
              <a:rPr lang="zh-CN" altLang="en-US" b="1" u="sng" dirty="0"/>
              <a:t>传递控制</a:t>
            </a:r>
            <a:r>
              <a:rPr lang="zh-CN" altLang="en-US" dirty="0"/>
              <a:t>，</a:t>
            </a:r>
            <a:r>
              <a:rPr lang="zh-CN" altLang="en-US" b="1" u="sng" dirty="0"/>
              <a:t>传递数据</a:t>
            </a:r>
            <a:r>
              <a:rPr lang="zh-CN" altLang="en-US" dirty="0"/>
              <a:t>，</a:t>
            </a:r>
            <a:r>
              <a:rPr lang="zh-CN" altLang="en-US" b="1" u="sng" dirty="0"/>
              <a:t>内存的</a:t>
            </a:r>
            <a:endParaRPr lang="en-US" altLang="zh-CN" b="1" u="sng" dirty="0"/>
          </a:p>
          <a:p>
            <a:pPr marL="0" indent="0">
              <a:buNone/>
            </a:pPr>
            <a:r>
              <a:rPr lang="zh-CN" altLang="en-US" b="1" u="sng" dirty="0"/>
              <a:t>分配与释放</a:t>
            </a:r>
            <a:r>
              <a:rPr lang="zh-CN" altLang="en-US" dirty="0"/>
              <a:t>。</a:t>
            </a:r>
          </a:p>
        </p:txBody>
      </p:sp>
      <p:pic>
        <p:nvPicPr>
          <p:cNvPr id="5" name="图片 4">
            <a:extLst>
              <a:ext uri="{FF2B5EF4-FFF2-40B4-BE49-F238E27FC236}">
                <a16:creationId xmlns:a16="http://schemas.microsoft.com/office/drawing/2014/main" id="{5517734A-F6FF-B48C-7B2D-0EB6AB786B39}"/>
              </a:ext>
            </a:extLst>
          </p:cNvPr>
          <p:cNvPicPr>
            <a:picLocks noChangeAspect="1"/>
          </p:cNvPicPr>
          <p:nvPr/>
        </p:nvPicPr>
        <p:blipFill>
          <a:blip r:embed="rId2"/>
          <a:stretch>
            <a:fillRect/>
          </a:stretch>
        </p:blipFill>
        <p:spPr>
          <a:xfrm>
            <a:off x="1451579" y="1391655"/>
            <a:ext cx="5619791" cy="676280"/>
          </a:xfrm>
          <a:prstGeom prst="rect">
            <a:avLst/>
          </a:prstGeom>
        </p:spPr>
      </p:pic>
      <p:pic>
        <p:nvPicPr>
          <p:cNvPr id="7" name="图片 6">
            <a:extLst>
              <a:ext uri="{FF2B5EF4-FFF2-40B4-BE49-F238E27FC236}">
                <a16:creationId xmlns:a16="http://schemas.microsoft.com/office/drawing/2014/main" id="{44BFAFF3-CF18-C43F-C46D-25285CCCE4C0}"/>
              </a:ext>
            </a:extLst>
          </p:cNvPr>
          <p:cNvPicPr>
            <a:picLocks noChangeAspect="1"/>
          </p:cNvPicPr>
          <p:nvPr/>
        </p:nvPicPr>
        <p:blipFill>
          <a:blip r:embed="rId3"/>
          <a:stretch>
            <a:fillRect/>
          </a:stretch>
        </p:blipFill>
        <p:spPr>
          <a:xfrm>
            <a:off x="9309313" y="3407387"/>
            <a:ext cx="2436911" cy="3450613"/>
          </a:xfrm>
          <a:prstGeom prst="rect">
            <a:avLst/>
          </a:prstGeom>
        </p:spPr>
      </p:pic>
      <p:sp>
        <p:nvSpPr>
          <p:cNvPr id="8" name="箭头: 下 7">
            <a:extLst>
              <a:ext uri="{FF2B5EF4-FFF2-40B4-BE49-F238E27FC236}">
                <a16:creationId xmlns:a16="http://schemas.microsoft.com/office/drawing/2014/main" id="{5A365ED9-FC6B-7BE5-0F82-5CA7D4CCEDA0}"/>
              </a:ext>
            </a:extLst>
          </p:cNvPr>
          <p:cNvSpPr/>
          <p:nvPr/>
        </p:nvSpPr>
        <p:spPr>
          <a:xfrm>
            <a:off x="10196286" y="3701143"/>
            <a:ext cx="254000" cy="260531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A5331AE4-395E-204F-1141-A52258098BC3}"/>
              </a:ext>
            </a:extLst>
          </p:cNvPr>
          <p:cNvSpPr txBox="1"/>
          <p:nvPr/>
        </p:nvSpPr>
        <p:spPr>
          <a:xfrm>
            <a:off x="9309313" y="3572941"/>
            <a:ext cx="914400" cy="923330"/>
          </a:xfrm>
          <a:prstGeom prst="rect">
            <a:avLst/>
          </a:prstGeom>
          <a:noFill/>
        </p:spPr>
        <p:txBody>
          <a:bodyPr wrap="square" rtlCol="0">
            <a:spAutoFit/>
          </a:bodyPr>
          <a:lstStyle/>
          <a:p>
            <a:r>
              <a:rPr lang="zh-CN" altLang="en-US" b="1" dirty="0">
                <a:solidFill>
                  <a:srgbClr val="FF0000"/>
                </a:solidFill>
              </a:rPr>
              <a:t>要注意栈的增长顺序！</a:t>
            </a:r>
          </a:p>
        </p:txBody>
      </p:sp>
      <p:pic>
        <p:nvPicPr>
          <p:cNvPr id="11" name="图片 10">
            <a:extLst>
              <a:ext uri="{FF2B5EF4-FFF2-40B4-BE49-F238E27FC236}">
                <a16:creationId xmlns:a16="http://schemas.microsoft.com/office/drawing/2014/main" id="{D8142993-AB61-2597-EC25-A0C1E23A34E0}"/>
              </a:ext>
            </a:extLst>
          </p:cNvPr>
          <p:cNvPicPr>
            <a:picLocks noChangeAspect="1"/>
          </p:cNvPicPr>
          <p:nvPr/>
        </p:nvPicPr>
        <p:blipFill>
          <a:blip r:embed="rId4"/>
          <a:stretch>
            <a:fillRect/>
          </a:stretch>
        </p:blipFill>
        <p:spPr>
          <a:xfrm>
            <a:off x="2807590" y="2507432"/>
            <a:ext cx="4457733" cy="295277"/>
          </a:xfrm>
          <a:prstGeom prst="rect">
            <a:avLst/>
          </a:prstGeom>
        </p:spPr>
      </p:pic>
      <p:pic>
        <p:nvPicPr>
          <p:cNvPr id="13" name="图片 12">
            <a:extLst>
              <a:ext uri="{FF2B5EF4-FFF2-40B4-BE49-F238E27FC236}">
                <a16:creationId xmlns:a16="http://schemas.microsoft.com/office/drawing/2014/main" id="{ED0AC26C-7985-C907-DA0F-4F342CE63B29}"/>
              </a:ext>
            </a:extLst>
          </p:cNvPr>
          <p:cNvPicPr>
            <a:picLocks noChangeAspect="1"/>
          </p:cNvPicPr>
          <p:nvPr/>
        </p:nvPicPr>
        <p:blipFill>
          <a:blip r:embed="rId5"/>
          <a:stretch>
            <a:fillRect/>
          </a:stretch>
        </p:blipFill>
        <p:spPr>
          <a:xfrm>
            <a:off x="3553712" y="5848692"/>
            <a:ext cx="5505490" cy="409578"/>
          </a:xfrm>
          <a:prstGeom prst="rect">
            <a:avLst/>
          </a:prstGeom>
        </p:spPr>
      </p:pic>
    </p:spTree>
    <p:extLst>
      <p:ext uri="{BB962C8B-B14F-4D97-AF65-F5344CB8AC3E}">
        <p14:creationId xmlns:p14="http://schemas.microsoft.com/office/powerpoint/2010/main" val="205102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838E91-F0D4-5FB6-BBB2-BCD88C8B86D5}"/>
              </a:ext>
            </a:extLst>
          </p:cNvPr>
          <p:cNvSpPr>
            <a:spLocks noGrp="1"/>
          </p:cNvSpPr>
          <p:nvPr>
            <p:ph type="title"/>
          </p:nvPr>
        </p:nvSpPr>
        <p:spPr/>
        <p:txBody>
          <a:bodyPr/>
          <a:lstStyle/>
          <a:p>
            <a:r>
              <a:rPr lang="en-US" altLang="zh-CN" dirty="0"/>
              <a:t>10.</a:t>
            </a:r>
            <a:r>
              <a:rPr lang="zh-CN" altLang="en-US" dirty="0"/>
              <a:t>函数调用与栈帧（</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A47BE545-7C39-5AFB-0F75-E7A0E1E5A7C7}"/>
              </a:ext>
            </a:extLst>
          </p:cNvPr>
          <p:cNvSpPr>
            <a:spLocks noGrp="1"/>
          </p:cNvSpPr>
          <p:nvPr>
            <p:ph idx="1"/>
          </p:nvPr>
        </p:nvSpPr>
        <p:spPr/>
        <p:txBody>
          <a:bodyPr/>
          <a:lstStyle/>
          <a:p>
            <a:r>
              <a:rPr lang="zh-CN" altLang="en-US" dirty="0"/>
              <a:t>对于栈帧内存储的局部变量的分析也可以是一个重要考点。</a:t>
            </a:r>
          </a:p>
        </p:txBody>
      </p:sp>
      <p:pic>
        <p:nvPicPr>
          <p:cNvPr id="5" name="图片 4">
            <a:extLst>
              <a:ext uri="{FF2B5EF4-FFF2-40B4-BE49-F238E27FC236}">
                <a16:creationId xmlns:a16="http://schemas.microsoft.com/office/drawing/2014/main" id="{666817EC-BFA0-049B-8899-884B69489770}"/>
              </a:ext>
            </a:extLst>
          </p:cNvPr>
          <p:cNvPicPr>
            <a:picLocks noChangeAspect="1"/>
          </p:cNvPicPr>
          <p:nvPr/>
        </p:nvPicPr>
        <p:blipFill>
          <a:blip r:embed="rId2"/>
          <a:stretch>
            <a:fillRect/>
          </a:stretch>
        </p:blipFill>
        <p:spPr>
          <a:xfrm>
            <a:off x="1743508" y="2610293"/>
            <a:ext cx="7915750" cy="3614859"/>
          </a:xfrm>
          <a:prstGeom prst="rect">
            <a:avLst/>
          </a:prstGeom>
        </p:spPr>
      </p:pic>
    </p:spTree>
    <p:extLst>
      <p:ext uri="{BB962C8B-B14F-4D97-AF65-F5344CB8AC3E}">
        <p14:creationId xmlns:p14="http://schemas.microsoft.com/office/powerpoint/2010/main" val="3504025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E6CB3D-644F-8B6F-3A72-1255564CC9B3}"/>
              </a:ext>
            </a:extLst>
          </p:cNvPr>
          <p:cNvSpPr>
            <a:spLocks noGrp="1"/>
          </p:cNvSpPr>
          <p:nvPr>
            <p:ph type="title"/>
          </p:nvPr>
        </p:nvSpPr>
        <p:spPr/>
        <p:txBody>
          <a:bodyPr/>
          <a:lstStyle/>
          <a:p>
            <a:r>
              <a:rPr lang="en-US" altLang="zh-CN" dirty="0"/>
              <a:t>10.</a:t>
            </a:r>
            <a:r>
              <a:rPr lang="zh-CN" altLang="en-US" dirty="0"/>
              <a:t>函数调用与栈帧（</a:t>
            </a:r>
            <a:r>
              <a:rPr lang="zh-CN" altLang="en-US" b="1" dirty="0">
                <a:solidFill>
                  <a:srgbClr val="FF0000"/>
                </a:solidFill>
              </a:rPr>
              <a:t>重点！</a:t>
            </a:r>
            <a:r>
              <a:rPr lang="zh-CN" altLang="en-US" dirty="0"/>
              <a:t>）</a:t>
            </a:r>
          </a:p>
        </p:txBody>
      </p:sp>
      <p:sp>
        <p:nvSpPr>
          <p:cNvPr id="3" name="内容占位符 2">
            <a:extLst>
              <a:ext uri="{FF2B5EF4-FFF2-40B4-BE49-F238E27FC236}">
                <a16:creationId xmlns:a16="http://schemas.microsoft.com/office/drawing/2014/main" id="{5DF3D16E-B4C3-7119-0C06-EF193511EF85}"/>
              </a:ext>
            </a:extLst>
          </p:cNvPr>
          <p:cNvSpPr>
            <a:spLocks noGrp="1"/>
          </p:cNvSpPr>
          <p:nvPr>
            <p:ph idx="1"/>
          </p:nvPr>
        </p:nvSpPr>
        <p:spPr>
          <a:xfrm>
            <a:off x="1451579" y="1935904"/>
            <a:ext cx="9603275" cy="4414096"/>
          </a:xfrm>
        </p:spPr>
        <p:txBody>
          <a:bodyPr/>
          <a:lstStyle/>
          <a:p>
            <a:r>
              <a:rPr lang="zh-CN" altLang="en-US" dirty="0"/>
              <a:t>一般而言，函数的框架有以下两种形式：</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不过考试题中遇到的函数一般都比较简单，其中的大多数代码都可以省略。</a:t>
            </a:r>
            <a:endParaRPr lang="en-US" altLang="zh-CN" dirty="0"/>
          </a:p>
          <a:p>
            <a:r>
              <a:rPr lang="en-US" altLang="zh-CN" dirty="0" err="1"/>
              <a:t>rbx</a:t>
            </a:r>
            <a:r>
              <a:rPr lang="zh-CN" altLang="en-US" dirty="0"/>
              <a:t>、</a:t>
            </a:r>
            <a:r>
              <a:rPr lang="en-US" altLang="zh-CN" dirty="0" err="1"/>
              <a:t>rbp</a:t>
            </a:r>
            <a:r>
              <a:rPr lang="zh-CN" altLang="en-US" dirty="0"/>
              <a:t>、</a:t>
            </a:r>
            <a:r>
              <a:rPr lang="en-US" altLang="zh-CN" dirty="0"/>
              <a:t>r12~r15</a:t>
            </a:r>
            <a:r>
              <a:rPr lang="zh-CN" altLang="en-US" dirty="0"/>
              <a:t>需要被调用者保存（如果被调用者用到它们的话），</a:t>
            </a:r>
            <a:r>
              <a:rPr lang="en-US" altLang="zh-CN" dirty="0"/>
              <a:t>r10</a:t>
            </a:r>
            <a:r>
              <a:rPr lang="zh-CN" altLang="en-US" dirty="0"/>
              <a:t>、</a:t>
            </a:r>
            <a:r>
              <a:rPr lang="en-US" altLang="zh-CN" dirty="0"/>
              <a:t>r11</a:t>
            </a:r>
            <a:r>
              <a:rPr lang="zh-CN" altLang="en-US" dirty="0"/>
              <a:t>需要调用者保存（如果被用到的话），其余寄存器传递参数或返回值。</a:t>
            </a:r>
            <a:endParaRPr lang="en-US" altLang="zh-CN" dirty="0"/>
          </a:p>
          <a:p>
            <a:endParaRPr lang="zh-CN" altLang="en-US" dirty="0"/>
          </a:p>
        </p:txBody>
      </p:sp>
      <p:sp>
        <p:nvSpPr>
          <p:cNvPr id="10" name="文本框 9">
            <a:extLst>
              <a:ext uri="{FF2B5EF4-FFF2-40B4-BE49-F238E27FC236}">
                <a16:creationId xmlns:a16="http://schemas.microsoft.com/office/drawing/2014/main" id="{6B202F84-1C00-0422-C330-A1509E1AF467}"/>
              </a:ext>
            </a:extLst>
          </p:cNvPr>
          <p:cNvSpPr txBox="1"/>
          <p:nvPr/>
        </p:nvSpPr>
        <p:spPr>
          <a:xfrm>
            <a:off x="7310081" y="1948425"/>
            <a:ext cx="2627085" cy="646331"/>
          </a:xfrm>
          <a:prstGeom prst="rect">
            <a:avLst/>
          </a:prstGeom>
          <a:noFill/>
        </p:spPr>
        <p:txBody>
          <a:bodyPr wrap="square" rtlCol="0">
            <a:spAutoFit/>
          </a:bodyPr>
          <a:lstStyle/>
          <a:p>
            <a:r>
              <a:rPr lang="zh-CN" altLang="en-US" b="1" dirty="0">
                <a:solidFill>
                  <a:srgbClr val="FF0000"/>
                </a:solidFill>
              </a:rPr>
              <a:t>每个局部变量</a:t>
            </a:r>
            <a:r>
              <a:rPr lang="en-US" altLang="zh-CN" b="1" dirty="0">
                <a:solidFill>
                  <a:srgbClr val="FF0000"/>
                </a:solidFill>
              </a:rPr>
              <a:t>/</a:t>
            </a:r>
            <a:r>
              <a:rPr lang="zh-CN" altLang="en-US" b="1" dirty="0">
                <a:solidFill>
                  <a:srgbClr val="FF0000"/>
                </a:solidFill>
              </a:rPr>
              <a:t>数组都对应着一个唯一的</a:t>
            </a:r>
            <a:r>
              <a:rPr lang="en-US" altLang="zh-CN" b="1" dirty="0">
                <a:solidFill>
                  <a:srgbClr val="FF0000"/>
                </a:solidFill>
              </a:rPr>
              <a:t>offset</a:t>
            </a:r>
            <a:endParaRPr lang="zh-CN" altLang="en-US" b="1" dirty="0">
              <a:solidFill>
                <a:srgbClr val="FF0000"/>
              </a:solidFill>
            </a:endParaRPr>
          </a:p>
        </p:txBody>
      </p:sp>
      <p:pic>
        <p:nvPicPr>
          <p:cNvPr id="5" name="图片 4">
            <a:extLst>
              <a:ext uri="{FF2B5EF4-FFF2-40B4-BE49-F238E27FC236}">
                <a16:creationId xmlns:a16="http://schemas.microsoft.com/office/drawing/2014/main" id="{81BB1B3E-E5EA-AFBC-0F44-1A7A42281F53}"/>
              </a:ext>
            </a:extLst>
          </p:cNvPr>
          <p:cNvPicPr>
            <a:picLocks noChangeAspect="1"/>
          </p:cNvPicPr>
          <p:nvPr/>
        </p:nvPicPr>
        <p:blipFill>
          <a:blip r:embed="rId2"/>
          <a:stretch>
            <a:fillRect/>
          </a:stretch>
        </p:blipFill>
        <p:spPr>
          <a:xfrm>
            <a:off x="1079885" y="2655151"/>
            <a:ext cx="5626863" cy="2193078"/>
          </a:xfrm>
          <a:prstGeom prst="rect">
            <a:avLst/>
          </a:prstGeom>
        </p:spPr>
      </p:pic>
      <p:pic>
        <p:nvPicPr>
          <p:cNvPr id="7" name="图片 6">
            <a:extLst>
              <a:ext uri="{FF2B5EF4-FFF2-40B4-BE49-F238E27FC236}">
                <a16:creationId xmlns:a16="http://schemas.microsoft.com/office/drawing/2014/main" id="{196DF535-D72A-D52B-DD7D-370C33BCC0F0}"/>
              </a:ext>
            </a:extLst>
          </p:cNvPr>
          <p:cNvPicPr>
            <a:picLocks noChangeAspect="1"/>
          </p:cNvPicPr>
          <p:nvPr/>
        </p:nvPicPr>
        <p:blipFill>
          <a:blip r:embed="rId3"/>
          <a:stretch>
            <a:fillRect/>
          </a:stretch>
        </p:blipFill>
        <p:spPr>
          <a:xfrm>
            <a:off x="6793284" y="2534941"/>
            <a:ext cx="4175034" cy="2313288"/>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墨迹 7">
                <a:extLst>
                  <a:ext uri="{FF2B5EF4-FFF2-40B4-BE49-F238E27FC236}">
                    <a16:creationId xmlns:a16="http://schemas.microsoft.com/office/drawing/2014/main" id="{C05F27FD-5E19-A449-96FA-BFAD174028E7}"/>
                  </a:ext>
                </a:extLst>
              </p14:cNvPr>
              <p14:cNvContentPartPr/>
              <p14:nvPr/>
            </p14:nvContentPartPr>
            <p14:xfrm>
              <a:off x="2948062" y="3573982"/>
              <a:ext cx="1064520" cy="23040"/>
            </p14:xfrm>
          </p:contentPart>
        </mc:Choice>
        <mc:Fallback xmlns="">
          <p:pic>
            <p:nvPicPr>
              <p:cNvPr id="8" name="墨迹 7">
                <a:extLst>
                  <a:ext uri="{FF2B5EF4-FFF2-40B4-BE49-F238E27FC236}">
                    <a16:creationId xmlns:a16="http://schemas.microsoft.com/office/drawing/2014/main" id="{C05F27FD-5E19-A449-96FA-BFAD174028E7}"/>
                  </a:ext>
                </a:extLst>
              </p:cNvPr>
              <p:cNvPicPr/>
              <p:nvPr/>
            </p:nvPicPr>
            <p:blipFill>
              <a:blip r:embed="rId5"/>
              <a:stretch>
                <a:fillRect/>
              </a:stretch>
            </p:blipFill>
            <p:spPr>
              <a:xfrm>
                <a:off x="2943742" y="3569662"/>
                <a:ext cx="1073160" cy="316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墨迹 8">
                <a:extLst>
                  <a:ext uri="{FF2B5EF4-FFF2-40B4-BE49-F238E27FC236}">
                    <a16:creationId xmlns:a16="http://schemas.microsoft.com/office/drawing/2014/main" id="{E4E5178E-7C15-75A6-76B1-68E011016BE0}"/>
                  </a:ext>
                </a:extLst>
              </p14:cNvPr>
              <p14:cNvContentPartPr/>
              <p14:nvPr/>
            </p14:nvContentPartPr>
            <p14:xfrm>
              <a:off x="8173822" y="3668302"/>
              <a:ext cx="1035000" cy="38880"/>
            </p14:xfrm>
          </p:contentPart>
        </mc:Choice>
        <mc:Fallback xmlns="">
          <p:pic>
            <p:nvPicPr>
              <p:cNvPr id="9" name="墨迹 8">
                <a:extLst>
                  <a:ext uri="{FF2B5EF4-FFF2-40B4-BE49-F238E27FC236}">
                    <a16:creationId xmlns:a16="http://schemas.microsoft.com/office/drawing/2014/main" id="{E4E5178E-7C15-75A6-76B1-68E011016BE0}"/>
                  </a:ext>
                </a:extLst>
              </p:cNvPr>
              <p:cNvPicPr/>
              <p:nvPr/>
            </p:nvPicPr>
            <p:blipFill>
              <a:blip r:embed="rId7"/>
              <a:stretch>
                <a:fillRect/>
              </a:stretch>
            </p:blipFill>
            <p:spPr>
              <a:xfrm>
                <a:off x="8169502" y="3663982"/>
                <a:ext cx="1043640" cy="47520"/>
              </a:xfrm>
              <a:prstGeom prst="rect">
                <a:avLst/>
              </a:prstGeom>
            </p:spPr>
          </p:pic>
        </mc:Fallback>
      </mc:AlternateContent>
      <p:pic>
        <p:nvPicPr>
          <p:cNvPr id="12" name="图片 11">
            <a:extLst>
              <a:ext uri="{FF2B5EF4-FFF2-40B4-BE49-F238E27FC236}">
                <a16:creationId xmlns:a16="http://schemas.microsoft.com/office/drawing/2014/main" id="{47694B8A-3072-1903-93C8-F8EE4386CB00}"/>
              </a:ext>
            </a:extLst>
          </p:cNvPr>
          <p:cNvPicPr>
            <a:picLocks noChangeAspect="1"/>
          </p:cNvPicPr>
          <p:nvPr/>
        </p:nvPicPr>
        <p:blipFill>
          <a:blip r:embed="rId8"/>
          <a:stretch>
            <a:fillRect/>
          </a:stretch>
        </p:blipFill>
        <p:spPr>
          <a:xfrm>
            <a:off x="6843463" y="42172"/>
            <a:ext cx="2417718" cy="1883437"/>
          </a:xfrm>
          <a:prstGeom prst="rect">
            <a:avLst/>
          </a:prstGeom>
        </p:spPr>
      </p:pic>
      <p:pic>
        <p:nvPicPr>
          <p:cNvPr id="14" name="图片 13">
            <a:extLst>
              <a:ext uri="{FF2B5EF4-FFF2-40B4-BE49-F238E27FC236}">
                <a16:creationId xmlns:a16="http://schemas.microsoft.com/office/drawing/2014/main" id="{B872DC26-D2E2-B692-6672-851DC631D51F}"/>
              </a:ext>
            </a:extLst>
          </p:cNvPr>
          <p:cNvPicPr>
            <a:picLocks noChangeAspect="1"/>
          </p:cNvPicPr>
          <p:nvPr/>
        </p:nvPicPr>
        <p:blipFill>
          <a:blip r:embed="rId9"/>
          <a:stretch>
            <a:fillRect/>
          </a:stretch>
        </p:blipFill>
        <p:spPr>
          <a:xfrm>
            <a:off x="9649400" y="-4831"/>
            <a:ext cx="2313147" cy="1937213"/>
          </a:xfrm>
          <a:prstGeom prst="rect">
            <a:avLst/>
          </a:prstGeom>
        </p:spPr>
      </p:pic>
    </p:spTree>
    <p:extLst>
      <p:ext uri="{BB962C8B-B14F-4D97-AF65-F5344CB8AC3E}">
        <p14:creationId xmlns:p14="http://schemas.microsoft.com/office/powerpoint/2010/main" val="18226815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780F18-963C-5D1B-A995-DE1911283505}"/>
              </a:ext>
            </a:extLst>
          </p:cNvPr>
          <p:cNvSpPr>
            <a:spLocks noGrp="1"/>
          </p:cNvSpPr>
          <p:nvPr>
            <p:ph type="title"/>
          </p:nvPr>
        </p:nvSpPr>
        <p:spPr/>
        <p:txBody>
          <a:bodyPr/>
          <a:lstStyle/>
          <a:p>
            <a:r>
              <a:rPr lang="en-US" altLang="zh-CN" dirty="0"/>
              <a:t>11.</a:t>
            </a:r>
            <a:r>
              <a:rPr lang="zh-CN" altLang="en-US" dirty="0"/>
              <a:t>数组与对齐的结构体</a:t>
            </a:r>
          </a:p>
        </p:txBody>
      </p:sp>
      <p:sp>
        <p:nvSpPr>
          <p:cNvPr id="3" name="内容占位符 2">
            <a:extLst>
              <a:ext uri="{FF2B5EF4-FFF2-40B4-BE49-F238E27FC236}">
                <a16:creationId xmlns:a16="http://schemas.microsoft.com/office/drawing/2014/main" id="{128824B4-52C1-851B-6511-3783A6263E2F}"/>
              </a:ext>
            </a:extLst>
          </p:cNvPr>
          <p:cNvSpPr>
            <a:spLocks noGrp="1"/>
          </p:cNvSpPr>
          <p:nvPr>
            <p:ph idx="1"/>
          </p:nvPr>
        </p:nvSpPr>
        <p:spPr>
          <a:xfrm>
            <a:off x="1451579" y="2015732"/>
            <a:ext cx="10537221" cy="4174611"/>
          </a:xfrm>
        </p:spPr>
        <p:txBody>
          <a:bodyPr/>
          <a:lstStyle/>
          <a:p>
            <a:r>
              <a:rPr lang="zh-CN" altLang="en-US" dirty="0"/>
              <a:t>对于一维数组，只需要用“</a:t>
            </a:r>
            <a:r>
              <a:rPr lang="zh-CN" altLang="en-US" b="1" u="sng" dirty="0"/>
              <a:t>基址</a:t>
            </a:r>
            <a:r>
              <a:rPr lang="en-US" altLang="zh-CN" b="1" u="sng" dirty="0"/>
              <a:t>+</a:t>
            </a:r>
            <a:r>
              <a:rPr lang="zh-CN" altLang="en-US" b="1" u="sng" dirty="0"/>
              <a:t>下标</a:t>
            </a:r>
            <a:r>
              <a:rPr lang="en-US" altLang="zh-CN" b="1" u="sng" dirty="0"/>
              <a:t>*</a:t>
            </a:r>
            <a:r>
              <a:rPr lang="zh-CN" altLang="en-US" b="1" u="sng" dirty="0"/>
              <a:t>元素大小</a:t>
            </a:r>
            <a:r>
              <a:rPr lang="zh-CN" altLang="en-US" dirty="0"/>
              <a:t>”寻址即可，例如：</a:t>
            </a:r>
            <a:endParaRPr lang="en-US" altLang="zh-CN" dirty="0"/>
          </a:p>
          <a:p>
            <a:r>
              <a:rPr lang="en-US" altLang="zh-CN" dirty="0" err="1"/>
              <a:t>movq</a:t>
            </a:r>
            <a:r>
              <a:rPr lang="en-US" altLang="zh-CN" dirty="0"/>
              <a:t> 0x4031a0(,%rax,8), %</a:t>
            </a:r>
            <a:r>
              <a:rPr lang="en-US" altLang="zh-CN" dirty="0" err="1"/>
              <a:t>rbx</a:t>
            </a:r>
            <a:r>
              <a:rPr lang="en-US" altLang="zh-CN" dirty="0"/>
              <a:t> 	(</a:t>
            </a:r>
            <a:r>
              <a:rPr lang="zh-CN" altLang="en-US" dirty="0"/>
              <a:t>基址</a:t>
            </a:r>
            <a:r>
              <a:rPr lang="en-US" altLang="zh-CN" dirty="0"/>
              <a:t>0x4031a0</a:t>
            </a:r>
            <a:r>
              <a:rPr lang="zh-CN" altLang="en-US" dirty="0"/>
              <a:t>处有</a:t>
            </a:r>
            <a:r>
              <a:rPr lang="en-US" altLang="zh-CN" dirty="0"/>
              <a:t>long</a:t>
            </a:r>
            <a:r>
              <a:rPr lang="zh-CN" altLang="en-US" dirty="0"/>
              <a:t>数组</a:t>
            </a:r>
            <a:r>
              <a:rPr lang="en-US" altLang="zh-CN" dirty="0"/>
              <a:t>a[]</a:t>
            </a:r>
            <a:r>
              <a:rPr lang="zh-CN" altLang="en-US" dirty="0"/>
              <a:t>，</a:t>
            </a:r>
            <a:r>
              <a:rPr lang="en-US" altLang="zh-CN" dirty="0" err="1"/>
              <a:t>rbx</a:t>
            </a:r>
            <a:r>
              <a:rPr lang="en-US" altLang="zh-CN" dirty="0"/>
              <a:t>=a[</a:t>
            </a:r>
            <a:r>
              <a:rPr lang="en-US" altLang="zh-CN" dirty="0" err="1"/>
              <a:t>rax</a:t>
            </a:r>
            <a:r>
              <a:rPr lang="en-US" altLang="zh-CN" dirty="0"/>
              <a:t>])</a:t>
            </a:r>
          </a:p>
          <a:p>
            <a:r>
              <a:rPr lang="en-US" altLang="zh-CN" dirty="0" err="1"/>
              <a:t>movl</a:t>
            </a:r>
            <a:r>
              <a:rPr lang="en-US" altLang="zh-CN" dirty="0"/>
              <a:t> (%rcx,%rax,4), %</a:t>
            </a:r>
            <a:r>
              <a:rPr lang="en-US" altLang="zh-CN" dirty="0" err="1"/>
              <a:t>ebx</a:t>
            </a:r>
            <a:r>
              <a:rPr lang="en-US" altLang="zh-CN" dirty="0"/>
              <a:t>	     	(</a:t>
            </a:r>
            <a:r>
              <a:rPr lang="zh-CN" altLang="en-US" dirty="0"/>
              <a:t>基址</a:t>
            </a:r>
            <a:r>
              <a:rPr lang="en-US" altLang="zh-CN" dirty="0" err="1"/>
              <a:t>rcx</a:t>
            </a:r>
            <a:r>
              <a:rPr lang="zh-CN" altLang="en-US" dirty="0"/>
              <a:t>处有</a:t>
            </a:r>
            <a:r>
              <a:rPr lang="en-US" altLang="zh-CN" dirty="0"/>
              <a:t>int</a:t>
            </a:r>
            <a:r>
              <a:rPr lang="zh-CN" altLang="en-US" dirty="0"/>
              <a:t>数组</a:t>
            </a:r>
            <a:r>
              <a:rPr lang="en-US" altLang="zh-CN" dirty="0"/>
              <a:t>b[]</a:t>
            </a:r>
            <a:r>
              <a:rPr lang="zh-CN" altLang="en-US" dirty="0"/>
              <a:t>，</a:t>
            </a:r>
            <a:r>
              <a:rPr lang="en-US" altLang="zh-CN" dirty="0" err="1"/>
              <a:t>ebx</a:t>
            </a:r>
            <a:r>
              <a:rPr lang="en-US" altLang="zh-CN" dirty="0"/>
              <a:t>=b[</a:t>
            </a:r>
            <a:r>
              <a:rPr lang="en-US" altLang="zh-CN" dirty="0" err="1"/>
              <a:t>rax</a:t>
            </a:r>
            <a:r>
              <a:rPr lang="en-US" altLang="zh-CN" dirty="0"/>
              <a:t>])</a:t>
            </a:r>
          </a:p>
          <a:p>
            <a:r>
              <a:rPr lang="zh-CN" altLang="en-US" dirty="0"/>
              <a:t>对于结构体方法类似，“</a:t>
            </a:r>
            <a:r>
              <a:rPr lang="zh-CN" altLang="en-US" b="1" u="sng" dirty="0"/>
              <a:t>结构体基址</a:t>
            </a:r>
            <a:r>
              <a:rPr lang="en-US" altLang="zh-CN" b="1" u="sng" dirty="0"/>
              <a:t>+</a:t>
            </a:r>
            <a:r>
              <a:rPr lang="zh-CN" altLang="en-US" b="1" u="sng" dirty="0"/>
              <a:t>成员偏移</a:t>
            </a:r>
            <a:r>
              <a:rPr lang="zh-CN" altLang="en-US" dirty="0"/>
              <a:t>”寻址。由于结构体内部成员类型长度良莠不齐，</a:t>
            </a:r>
            <a:r>
              <a:rPr lang="en-US" altLang="zh-CN" dirty="0"/>
              <a:t>C</a:t>
            </a:r>
            <a:r>
              <a:rPr lang="zh-CN" altLang="en-US" dirty="0"/>
              <a:t>语言编译器规定默认情况下</a:t>
            </a:r>
            <a:r>
              <a:rPr lang="zh-CN" altLang="en-US" b="1" u="sng" dirty="0"/>
              <a:t>长度为</a:t>
            </a:r>
            <a:r>
              <a:rPr lang="en-US" altLang="zh-CN" b="1" u="sng" dirty="0"/>
              <a:t>K</a:t>
            </a:r>
            <a:r>
              <a:rPr lang="zh-CN" altLang="en-US" b="1" u="sng" dirty="0"/>
              <a:t>的基本类型成员的偏移必须是</a:t>
            </a:r>
            <a:r>
              <a:rPr lang="en-US" altLang="zh-CN" b="1" u="sng" dirty="0"/>
              <a:t>K</a:t>
            </a:r>
            <a:r>
              <a:rPr lang="zh-CN" altLang="en-US" b="1" u="sng" dirty="0"/>
              <a:t>的倍数</a:t>
            </a:r>
            <a:r>
              <a:rPr lang="zh-CN" altLang="en-US" dirty="0"/>
              <a:t>！（对齐）</a:t>
            </a:r>
            <a:endParaRPr lang="en-US" altLang="zh-CN" dirty="0"/>
          </a:p>
          <a:p>
            <a:r>
              <a:rPr lang="zh-CN" altLang="en-US" dirty="0"/>
              <a:t>例</a:t>
            </a:r>
            <a:r>
              <a:rPr lang="en-US" altLang="zh-CN" dirty="0"/>
              <a:t>1.                                                        </a:t>
            </a:r>
            <a:endParaRPr lang="zh-CN" altLang="en-US" dirty="0"/>
          </a:p>
        </p:txBody>
      </p:sp>
      <p:pic>
        <p:nvPicPr>
          <p:cNvPr id="5" name="图片 4">
            <a:extLst>
              <a:ext uri="{FF2B5EF4-FFF2-40B4-BE49-F238E27FC236}">
                <a16:creationId xmlns:a16="http://schemas.microsoft.com/office/drawing/2014/main" id="{4130C18F-D284-8C4A-D2EE-E8D3F2C9E6FA}"/>
              </a:ext>
            </a:extLst>
          </p:cNvPr>
          <p:cNvPicPr>
            <a:picLocks noChangeAspect="1"/>
          </p:cNvPicPr>
          <p:nvPr/>
        </p:nvPicPr>
        <p:blipFill>
          <a:blip r:embed="rId2"/>
          <a:stretch>
            <a:fillRect/>
          </a:stretch>
        </p:blipFill>
        <p:spPr>
          <a:xfrm>
            <a:off x="2458125" y="4388071"/>
            <a:ext cx="1571636" cy="1362085"/>
          </a:xfrm>
          <a:prstGeom prst="rect">
            <a:avLst/>
          </a:prstGeom>
        </p:spPr>
      </p:pic>
      <p:pic>
        <p:nvPicPr>
          <p:cNvPr id="7" name="图片 6">
            <a:extLst>
              <a:ext uri="{FF2B5EF4-FFF2-40B4-BE49-F238E27FC236}">
                <a16:creationId xmlns:a16="http://schemas.microsoft.com/office/drawing/2014/main" id="{55596743-D928-3BA1-FABC-EAE55FFCD8A9}"/>
              </a:ext>
            </a:extLst>
          </p:cNvPr>
          <p:cNvPicPr>
            <a:picLocks noChangeAspect="1"/>
          </p:cNvPicPr>
          <p:nvPr/>
        </p:nvPicPr>
        <p:blipFill>
          <a:blip r:embed="rId3"/>
          <a:stretch>
            <a:fillRect/>
          </a:stretch>
        </p:blipFill>
        <p:spPr>
          <a:xfrm>
            <a:off x="4784725" y="4424161"/>
            <a:ext cx="5172075" cy="1289903"/>
          </a:xfrm>
          <a:prstGeom prst="rect">
            <a:avLst/>
          </a:prstGeom>
        </p:spPr>
      </p:pic>
      <p:sp>
        <p:nvSpPr>
          <p:cNvPr id="8" name="箭头: 右 7">
            <a:extLst>
              <a:ext uri="{FF2B5EF4-FFF2-40B4-BE49-F238E27FC236}">
                <a16:creationId xmlns:a16="http://schemas.microsoft.com/office/drawing/2014/main" id="{B5DE3C9A-1981-8103-6AEE-B7C46BECBF7F}"/>
              </a:ext>
            </a:extLst>
          </p:cNvPr>
          <p:cNvSpPr/>
          <p:nvPr/>
        </p:nvSpPr>
        <p:spPr>
          <a:xfrm>
            <a:off x="4158343" y="5069112"/>
            <a:ext cx="529771" cy="1487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B6A483B7-FC72-919D-B71F-7D1CCDCBF82E}"/>
              </a:ext>
            </a:extLst>
          </p:cNvPr>
          <p:cNvSpPr txBox="1"/>
          <p:nvPr/>
        </p:nvSpPr>
        <p:spPr>
          <a:xfrm>
            <a:off x="9839282" y="4894720"/>
            <a:ext cx="2431143" cy="646331"/>
          </a:xfrm>
          <a:prstGeom prst="rect">
            <a:avLst/>
          </a:prstGeom>
          <a:noFill/>
        </p:spPr>
        <p:txBody>
          <a:bodyPr wrap="square" rtlCol="0">
            <a:spAutoFit/>
          </a:bodyPr>
          <a:lstStyle/>
          <a:p>
            <a:r>
              <a:rPr lang="en-US" altLang="zh-CN" b="1" dirty="0" err="1">
                <a:solidFill>
                  <a:srgbClr val="FF0000"/>
                </a:solidFill>
              </a:rPr>
              <a:t>sizeof</a:t>
            </a:r>
            <a:r>
              <a:rPr lang="en-US" altLang="zh-CN" b="1" dirty="0">
                <a:solidFill>
                  <a:srgbClr val="FF0000"/>
                </a:solidFill>
              </a:rPr>
              <a:t>(</a:t>
            </a:r>
            <a:r>
              <a:rPr lang="en-US" altLang="zh-CN" b="1" dirty="0" err="1">
                <a:solidFill>
                  <a:srgbClr val="FF0000"/>
                </a:solidFill>
              </a:rPr>
              <a:t>mytype</a:t>
            </a:r>
            <a:r>
              <a:rPr lang="en-US" altLang="zh-CN" b="1" dirty="0">
                <a:solidFill>
                  <a:srgbClr val="FF0000"/>
                </a:solidFill>
              </a:rPr>
              <a:t>)=24</a:t>
            </a:r>
            <a:r>
              <a:rPr lang="zh-CN" altLang="en-US" b="1" dirty="0">
                <a:solidFill>
                  <a:srgbClr val="FF0000"/>
                </a:solidFill>
              </a:rPr>
              <a:t>，而非</a:t>
            </a:r>
            <a:r>
              <a:rPr lang="en-US" altLang="zh-CN" b="1" dirty="0">
                <a:solidFill>
                  <a:srgbClr val="FF0000"/>
                </a:solidFill>
              </a:rPr>
              <a:t>17</a:t>
            </a:r>
            <a:r>
              <a:rPr lang="zh-CN" altLang="en-US" b="1" dirty="0">
                <a:solidFill>
                  <a:srgbClr val="FF0000"/>
                </a:solidFill>
              </a:rPr>
              <a:t>！</a:t>
            </a:r>
          </a:p>
        </p:txBody>
      </p:sp>
      <p:pic>
        <p:nvPicPr>
          <p:cNvPr id="11" name="图片 10">
            <a:extLst>
              <a:ext uri="{FF2B5EF4-FFF2-40B4-BE49-F238E27FC236}">
                <a16:creationId xmlns:a16="http://schemas.microsoft.com/office/drawing/2014/main" id="{10875B8B-7036-7BA5-C3CE-D2E8363D1877}"/>
              </a:ext>
            </a:extLst>
          </p:cNvPr>
          <p:cNvPicPr>
            <a:picLocks noChangeAspect="1"/>
          </p:cNvPicPr>
          <p:nvPr/>
        </p:nvPicPr>
        <p:blipFill>
          <a:blip r:embed="rId4"/>
          <a:stretch>
            <a:fillRect/>
          </a:stretch>
        </p:blipFill>
        <p:spPr>
          <a:xfrm>
            <a:off x="1563667" y="5941068"/>
            <a:ext cx="5610266" cy="571504"/>
          </a:xfrm>
          <a:prstGeom prst="rect">
            <a:avLst/>
          </a:prstGeom>
        </p:spPr>
      </p:pic>
    </p:spTree>
    <p:extLst>
      <p:ext uri="{BB962C8B-B14F-4D97-AF65-F5344CB8AC3E}">
        <p14:creationId xmlns:p14="http://schemas.microsoft.com/office/powerpoint/2010/main" val="3635132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E23096-77D0-7CC2-50F4-9DEABEC2DAD2}"/>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5BD581DD-6C99-2902-0C17-261EB2FBBD05}"/>
              </a:ext>
            </a:extLst>
          </p:cNvPr>
          <p:cNvSpPr>
            <a:spLocks noGrp="1"/>
          </p:cNvSpPr>
          <p:nvPr>
            <p:ph idx="1"/>
          </p:nvPr>
        </p:nvSpPr>
        <p:spPr>
          <a:xfrm>
            <a:off x="1451580" y="2015732"/>
            <a:ext cx="3301850" cy="3450613"/>
          </a:xfrm>
        </p:spPr>
        <p:txBody>
          <a:bodyPr/>
          <a:lstStyle/>
          <a:p>
            <a:r>
              <a:rPr lang="en-US" altLang="zh-CN" dirty="0"/>
              <a:t>1.</a:t>
            </a:r>
            <a:r>
              <a:rPr lang="zh-CN" altLang="en-US" dirty="0"/>
              <a:t>关于进制转换</a:t>
            </a:r>
            <a:endParaRPr lang="en-US" altLang="zh-CN" dirty="0"/>
          </a:p>
          <a:p>
            <a:r>
              <a:rPr lang="en-US" altLang="zh-CN" dirty="0"/>
              <a:t>2.</a:t>
            </a:r>
            <a:r>
              <a:rPr lang="zh-CN" altLang="en-US" dirty="0"/>
              <a:t>内存中的字节</a:t>
            </a:r>
            <a:endParaRPr lang="en-US" altLang="zh-CN" dirty="0"/>
          </a:p>
          <a:p>
            <a:r>
              <a:rPr lang="en-US" altLang="zh-CN" dirty="0"/>
              <a:t>3.</a:t>
            </a:r>
            <a:r>
              <a:rPr lang="zh-CN" altLang="en-US" dirty="0"/>
              <a:t>有符号与无符号整数</a:t>
            </a:r>
            <a:endParaRPr lang="en-US" altLang="zh-CN" dirty="0"/>
          </a:p>
          <a:p>
            <a:r>
              <a:rPr lang="en-US" altLang="zh-CN" dirty="0"/>
              <a:t>4.</a:t>
            </a:r>
            <a:r>
              <a:rPr lang="zh-CN" altLang="en-US" dirty="0"/>
              <a:t>加法的溢出</a:t>
            </a:r>
            <a:endParaRPr lang="en-US" altLang="zh-CN" dirty="0"/>
          </a:p>
          <a:p>
            <a:r>
              <a:rPr lang="en-US" altLang="zh-CN" dirty="0"/>
              <a:t>5.</a:t>
            </a:r>
            <a:r>
              <a:rPr lang="zh-CN" altLang="en-US" dirty="0"/>
              <a:t>位运算</a:t>
            </a:r>
            <a:endParaRPr lang="en-US" altLang="zh-CN" dirty="0"/>
          </a:p>
          <a:p>
            <a:r>
              <a:rPr lang="en-US" altLang="zh-CN" dirty="0"/>
              <a:t>6.</a:t>
            </a:r>
            <a:r>
              <a:rPr lang="zh-CN" altLang="en-US" dirty="0"/>
              <a:t>浮点数</a:t>
            </a:r>
          </a:p>
        </p:txBody>
      </p:sp>
      <p:sp>
        <p:nvSpPr>
          <p:cNvPr id="4" name="内容占位符 2">
            <a:extLst>
              <a:ext uri="{FF2B5EF4-FFF2-40B4-BE49-F238E27FC236}">
                <a16:creationId xmlns:a16="http://schemas.microsoft.com/office/drawing/2014/main" id="{9ACCDC15-4141-580D-2F44-D8EF7534184A}"/>
              </a:ext>
            </a:extLst>
          </p:cNvPr>
          <p:cNvSpPr txBox="1">
            <a:spLocks/>
          </p:cNvSpPr>
          <p:nvPr/>
        </p:nvSpPr>
        <p:spPr>
          <a:xfrm>
            <a:off x="5900209" y="2015731"/>
            <a:ext cx="4470248" cy="403775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altLang="zh-CN" dirty="0"/>
              <a:t>7.</a:t>
            </a:r>
            <a:r>
              <a:rPr lang="zh-CN" altLang="en-US" dirty="0"/>
              <a:t>汇编指令与寻址</a:t>
            </a:r>
            <a:endParaRPr lang="en-US" altLang="zh-CN" dirty="0"/>
          </a:p>
          <a:p>
            <a:r>
              <a:rPr lang="en-US" altLang="zh-CN" dirty="0"/>
              <a:t>8.</a:t>
            </a:r>
            <a:r>
              <a:rPr lang="zh-CN" altLang="en-US" dirty="0"/>
              <a:t>寄存器</a:t>
            </a:r>
            <a:endParaRPr lang="en-US" altLang="zh-CN" dirty="0"/>
          </a:p>
          <a:p>
            <a:r>
              <a:rPr lang="en-US" altLang="zh-CN" dirty="0"/>
              <a:t>9.</a:t>
            </a:r>
            <a:r>
              <a:rPr lang="zh-CN" altLang="en-US" dirty="0"/>
              <a:t>标志位与条件转移</a:t>
            </a:r>
            <a:endParaRPr lang="en-US" altLang="zh-CN" dirty="0"/>
          </a:p>
          <a:p>
            <a:r>
              <a:rPr lang="en-US" altLang="zh-CN" dirty="0"/>
              <a:t>10.</a:t>
            </a:r>
            <a:r>
              <a:rPr lang="zh-CN" altLang="en-US" dirty="0"/>
              <a:t>函数调用与栈帧</a:t>
            </a:r>
            <a:endParaRPr lang="en-US" altLang="zh-CN" dirty="0"/>
          </a:p>
          <a:p>
            <a:r>
              <a:rPr lang="en-US" altLang="zh-CN" dirty="0"/>
              <a:t>11.</a:t>
            </a:r>
            <a:r>
              <a:rPr lang="zh-CN" altLang="en-US" dirty="0"/>
              <a:t>数组与对齐的结构体</a:t>
            </a:r>
            <a:endParaRPr lang="en-US" altLang="zh-CN" dirty="0"/>
          </a:p>
          <a:p>
            <a:r>
              <a:rPr lang="en-US" altLang="zh-CN" dirty="0"/>
              <a:t>12.switch</a:t>
            </a:r>
            <a:r>
              <a:rPr lang="zh-CN" altLang="en-US" dirty="0"/>
              <a:t>及其跳转表</a:t>
            </a:r>
            <a:endParaRPr lang="en-US" altLang="zh-CN" dirty="0"/>
          </a:p>
          <a:p>
            <a:r>
              <a:rPr lang="en-US" altLang="zh-CN" dirty="0"/>
              <a:t>13.</a:t>
            </a:r>
            <a:r>
              <a:rPr lang="zh-CN" altLang="en-US" dirty="0"/>
              <a:t>缓冲区溢出攻击</a:t>
            </a:r>
            <a:endParaRPr lang="en-US" altLang="zh-CN" dirty="0"/>
          </a:p>
          <a:p>
            <a:r>
              <a:rPr lang="en-US" altLang="zh-CN" dirty="0"/>
              <a:t>14.</a:t>
            </a:r>
            <a:r>
              <a:rPr lang="zh-CN" altLang="en-US" dirty="0"/>
              <a:t>人肉反编译考试题解读</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347479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904EC3-B858-2422-54D1-34530562E570}"/>
              </a:ext>
            </a:extLst>
          </p:cNvPr>
          <p:cNvSpPr>
            <a:spLocks noGrp="1"/>
          </p:cNvSpPr>
          <p:nvPr>
            <p:ph type="title"/>
          </p:nvPr>
        </p:nvSpPr>
        <p:spPr/>
        <p:txBody>
          <a:bodyPr/>
          <a:lstStyle/>
          <a:p>
            <a:r>
              <a:rPr lang="en-US" altLang="zh-CN" dirty="0"/>
              <a:t>12.</a:t>
            </a:r>
            <a:r>
              <a:rPr lang="en-US" altLang="zh-CN" cap="none" dirty="0"/>
              <a:t>switch</a:t>
            </a:r>
            <a:r>
              <a:rPr lang="zh-CN" altLang="en-US" dirty="0"/>
              <a:t>及其跳转表</a:t>
            </a:r>
          </a:p>
        </p:txBody>
      </p:sp>
      <p:sp>
        <p:nvSpPr>
          <p:cNvPr id="3" name="内容占位符 2">
            <a:extLst>
              <a:ext uri="{FF2B5EF4-FFF2-40B4-BE49-F238E27FC236}">
                <a16:creationId xmlns:a16="http://schemas.microsoft.com/office/drawing/2014/main" id="{8E59FC4C-C3DA-9667-7A20-162B8D8D2381}"/>
              </a:ext>
            </a:extLst>
          </p:cNvPr>
          <p:cNvSpPr>
            <a:spLocks noGrp="1"/>
          </p:cNvSpPr>
          <p:nvPr>
            <p:ph idx="1"/>
          </p:nvPr>
        </p:nvSpPr>
        <p:spPr/>
        <p:txBody>
          <a:bodyPr/>
          <a:lstStyle/>
          <a:p>
            <a:r>
              <a:rPr lang="en-US" altLang="zh-CN" dirty="0"/>
              <a:t>switch</a:t>
            </a:r>
            <a:r>
              <a:rPr lang="zh-CN" altLang="en-US" dirty="0"/>
              <a:t>的关键就是其中的</a:t>
            </a:r>
            <a:r>
              <a:rPr lang="en-US" altLang="zh-CN" dirty="0" err="1"/>
              <a:t>jmpq</a:t>
            </a:r>
            <a:r>
              <a:rPr lang="zh-CN" altLang="en-US" dirty="0"/>
              <a:t>间接跳转指令（如果</a:t>
            </a:r>
            <a:r>
              <a:rPr lang="en-US" altLang="zh-CN" dirty="0"/>
              <a:t>case</a:t>
            </a:r>
            <a:r>
              <a:rPr lang="zh-CN" altLang="en-US" dirty="0"/>
              <a:t>的值过于离散，编译器将不得不一个一个</a:t>
            </a:r>
            <a:r>
              <a:rPr lang="en-US" altLang="zh-CN" dirty="0" err="1"/>
              <a:t>cmp</a:t>
            </a:r>
            <a:r>
              <a:rPr lang="en-US" altLang="zh-CN" dirty="0"/>
              <a:t>+</a:t>
            </a:r>
            <a:r>
              <a:rPr lang="zh-CN" altLang="en-US" dirty="0"/>
              <a:t>条件跳转，不过一般不至于）</a:t>
            </a:r>
            <a:endParaRPr lang="en-US" altLang="zh-CN" dirty="0"/>
          </a:p>
          <a:p>
            <a:r>
              <a:rPr lang="zh-CN" altLang="en-US" dirty="0"/>
              <a:t>这个例子中的跳转表会存在</a:t>
            </a:r>
            <a:r>
              <a:rPr lang="en-US" altLang="zh-CN" b="1" u="sng" dirty="0"/>
              <a:t>.</a:t>
            </a:r>
            <a:r>
              <a:rPr lang="en-US" altLang="zh-CN" b="1" u="sng" dirty="0" err="1"/>
              <a:t>rodata</a:t>
            </a:r>
            <a:r>
              <a:rPr lang="zh-CN" altLang="en-US" b="1" u="sng" dirty="0"/>
              <a:t>节</a:t>
            </a:r>
            <a:r>
              <a:rPr lang="zh-CN" altLang="en-US" dirty="0"/>
              <a:t>中的某个位置，</a:t>
            </a:r>
            <a:r>
              <a:rPr lang="en-US" altLang="zh-CN" dirty="0"/>
              <a:t>0</a:t>
            </a:r>
            <a:r>
              <a:rPr lang="zh-CN" altLang="en-US" dirty="0"/>
              <a:t>号元素是</a:t>
            </a:r>
            <a:r>
              <a:rPr lang="en-US" altLang="zh-CN" dirty="0"/>
              <a:t>case_0</a:t>
            </a:r>
            <a:r>
              <a:rPr lang="zh-CN" altLang="en-US" dirty="0"/>
              <a:t>地址，</a:t>
            </a:r>
            <a:r>
              <a:rPr lang="en-US" altLang="zh-CN" dirty="0"/>
              <a:t>1</a:t>
            </a:r>
            <a:r>
              <a:rPr lang="zh-CN" altLang="en-US" dirty="0"/>
              <a:t>号元素是</a:t>
            </a:r>
            <a:r>
              <a:rPr lang="en-US" altLang="zh-CN" dirty="0"/>
              <a:t>case_1</a:t>
            </a:r>
            <a:r>
              <a:rPr lang="zh-CN" altLang="en-US" dirty="0"/>
              <a:t>地址，</a:t>
            </a:r>
            <a:r>
              <a:rPr lang="en-US" altLang="zh-CN" dirty="0"/>
              <a:t>2</a:t>
            </a:r>
            <a:r>
              <a:rPr lang="zh-CN" altLang="en-US" dirty="0"/>
              <a:t>号元素是</a:t>
            </a:r>
            <a:r>
              <a:rPr lang="en-US" altLang="zh-CN" dirty="0"/>
              <a:t>case_2</a:t>
            </a:r>
            <a:r>
              <a:rPr lang="zh-CN" altLang="en-US" dirty="0"/>
              <a:t>地址，每个元素都是</a:t>
            </a:r>
            <a:r>
              <a:rPr lang="en-US" altLang="zh-CN" dirty="0"/>
              <a:t>8</a:t>
            </a:r>
            <a:r>
              <a:rPr lang="zh-CN" altLang="en-US" dirty="0"/>
              <a:t>字节的地址。</a:t>
            </a:r>
          </a:p>
        </p:txBody>
      </p:sp>
      <p:pic>
        <p:nvPicPr>
          <p:cNvPr id="5" name="图片 4">
            <a:extLst>
              <a:ext uri="{FF2B5EF4-FFF2-40B4-BE49-F238E27FC236}">
                <a16:creationId xmlns:a16="http://schemas.microsoft.com/office/drawing/2014/main" id="{C314A5D2-7DF3-1920-54A5-DAE3CDBD98E9}"/>
              </a:ext>
            </a:extLst>
          </p:cNvPr>
          <p:cNvPicPr>
            <a:picLocks noChangeAspect="1"/>
          </p:cNvPicPr>
          <p:nvPr/>
        </p:nvPicPr>
        <p:blipFill>
          <a:blip r:embed="rId2"/>
          <a:stretch>
            <a:fillRect/>
          </a:stretch>
        </p:blipFill>
        <p:spPr>
          <a:xfrm>
            <a:off x="1949022" y="4063250"/>
            <a:ext cx="1800238" cy="2619394"/>
          </a:xfrm>
          <a:prstGeom prst="rect">
            <a:avLst/>
          </a:prstGeom>
        </p:spPr>
      </p:pic>
      <p:pic>
        <p:nvPicPr>
          <p:cNvPr id="7" name="图片 6">
            <a:extLst>
              <a:ext uri="{FF2B5EF4-FFF2-40B4-BE49-F238E27FC236}">
                <a16:creationId xmlns:a16="http://schemas.microsoft.com/office/drawing/2014/main" id="{8865A401-1E9A-C79B-2A76-4EDBD6FECA2E}"/>
              </a:ext>
            </a:extLst>
          </p:cNvPr>
          <p:cNvPicPr>
            <a:picLocks noChangeAspect="1"/>
          </p:cNvPicPr>
          <p:nvPr/>
        </p:nvPicPr>
        <p:blipFill>
          <a:blip r:embed="rId3"/>
          <a:stretch>
            <a:fillRect/>
          </a:stretch>
        </p:blipFill>
        <p:spPr>
          <a:xfrm>
            <a:off x="4850454" y="3988981"/>
            <a:ext cx="2752597" cy="2767932"/>
          </a:xfrm>
          <a:prstGeom prst="rect">
            <a:avLst/>
          </a:prstGeom>
        </p:spPr>
      </p:pic>
      <p:sp>
        <p:nvSpPr>
          <p:cNvPr id="8" name="箭头: 右 7">
            <a:extLst>
              <a:ext uri="{FF2B5EF4-FFF2-40B4-BE49-F238E27FC236}">
                <a16:creationId xmlns:a16="http://schemas.microsoft.com/office/drawing/2014/main" id="{A515C38B-4982-B8E8-1D49-B5387E3CC507}"/>
              </a:ext>
            </a:extLst>
          </p:cNvPr>
          <p:cNvSpPr/>
          <p:nvPr/>
        </p:nvSpPr>
        <p:spPr>
          <a:xfrm>
            <a:off x="3802743" y="5043714"/>
            <a:ext cx="994228" cy="290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30317F35-3B11-7CCA-7EFA-73E02A109F56}"/>
              </a:ext>
            </a:extLst>
          </p:cNvPr>
          <p:cNvPicPr>
            <a:picLocks noChangeAspect="1"/>
          </p:cNvPicPr>
          <p:nvPr/>
        </p:nvPicPr>
        <p:blipFill>
          <a:blip r:embed="rId4"/>
          <a:stretch>
            <a:fillRect/>
          </a:stretch>
        </p:blipFill>
        <p:spPr>
          <a:xfrm>
            <a:off x="6226752" y="3657628"/>
            <a:ext cx="5677604" cy="250364"/>
          </a:xfrm>
          <a:prstGeom prst="rect">
            <a:avLst/>
          </a:prstGeom>
        </p:spPr>
      </p:pic>
    </p:spTree>
    <p:extLst>
      <p:ext uri="{BB962C8B-B14F-4D97-AF65-F5344CB8AC3E}">
        <p14:creationId xmlns:p14="http://schemas.microsoft.com/office/powerpoint/2010/main" val="3407028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25F616-998A-B8B8-0E04-E1BFF805C523}"/>
              </a:ext>
            </a:extLst>
          </p:cNvPr>
          <p:cNvSpPr>
            <a:spLocks noGrp="1"/>
          </p:cNvSpPr>
          <p:nvPr>
            <p:ph type="title"/>
          </p:nvPr>
        </p:nvSpPr>
        <p:spPr/>
        <p:txBody>
          <a:bodyPr/>
          <a:lstStyle/>
          <a:p>
            <a:r>
              <a:rPr lang="en-US" altLang="zh-CN" dirty="0"/>
              <a:t>13.</a:t>
            </a:r>
            <a:r>
              <a:rPr lang="zh-CN" altLang="en-US" dirty="0"/>
              <a:t>缓冲区溢出攻击</a:t>
            </a:r>
          </a:p>
        </p:txBody>
      </p:sp>
      <p:sp>
        <p:nvSpPr>
          <p:cNvPr id="3" name="内容占位符 2">
            <a:extLst>
              <a:ext uri="{FF2B5EF4-FFF2-40B4-BE49-F238E27FC236}">
                <a16:creationId xmlns:a16="http://schemas.microsoft.com/office/drawing/2014/main" id="{5A78CC91-39B3-A28E-E2D5-F1A9EA3EA908}"/>
              </a:ext>
            </a:extLst>
          </p:cNvPr>
          <p:cNvSpPr>
            <a:spLocks noGrp="1"/>
          </p:cNvSpPr>
          <p:nvPr>
            <p:ph idx="1"/>
          </p:nvPr>
        </p:nvSpPr>
        <p:spPr>
          <a:xfrm>
            <a:off x="1451579" y="2015732"/>
            <a:ext cx="10413850" cy="4037749"/>
          </a:xfrm>
        </p:spPr>
        <p:txBody>
          <a:bodyPr>
            <a:normAutofit/>
          </a:bodyPr>
          <a:lstStyle/>
          <a:p>
            <a:r>
              <a:rPr lang="zh-CN" altLang="en-US" dirty="0"/>
              <a:t>不知为何几乎每年必考，把这些攻击原理和</a:t>
            </a:r>
            <a:r>
              <a:rPr lang="en-US" altLang="zh-CN" dirty="0"/>
              <a:t>4</a:t>
            </a:r>
            <a:r>
              <a:rPr lang="zh-CN" altLang="en-US" dirty="0"/>
              <a:t>条防范方法记住就行</a:t>
            </a:r>
            <a:r>
              <a:rPr lang="en-US" altLang="zh-CN" dirty="0"/>
              <a:t>……</a:t>
            </a:r>
          </a:p>
          <a:p>
            <a:r>
              <a:rPr lang="zh-CN" altLang="en-US" b="1" dirty="0"/>
              <a:t>攻击原理：</a:t>
            </a:r>
            <a:r>
              <a:rPr lang="zh-CN" altLang="en-US" dirty="0"/>
              <a:t>有一些需要在栈中开缓冲区（局部数组）的不安全的函数（例如</a:t>
            </a:r>
            <a:r>
              <a:rPr lang="en-US" altLang="zh-CN" dirty="0"/>
              <a:t>gets</a:t>
            </a:r>
            <a:r>
              <a:rPr lang="zh-CN" altLang="en-US" dirty="0"/>
              <a:t>、</a:t>
            </a:r>
            <a:r>
              <a:rPr lang="en-US" altLang="zh-CN" dirty="0" err="1"/>
              <a:t>strcpy</a:t>
            </a:r>
            <a:r>
              <a:rPr lang="zh-CN" altLang="en-US" dirty="0"/>
              <a:t>），它们在将数据复制进缓冲区的时候不会检查是否越界。那么就可以构造长度能够越界的数据，使得栈里包括函数返回地址在内的数据被覆盖，这样就可以替换函数的返回地址为黑客代码的地址！（关键是</a:t>
            </a:r>
            <a:r>
              <a:rPr lang="zh-CN" altLang="en-US" b="1" u="sng" dirty="0"/>
              <a:t>覆盖了栈里的返回地址</a:t>
            </a:r>
            <a:r>
              <a:rPr lang="zh-CN" altLang="en-US" dirty="0"/>
              <a:t>）</a:t>
            </a:r>
            <a:endParaRPr lang="en-US" altLang="zh-CN" dirty="0"/>
          </a:p>
          <a:p>
            <a:r>
              <a:rPr lang="zh-CN" altLang="en-US" b="1" dirty="0"/>
              <a:t>防范方法：</a:t>
            </a:r>
            <a:r>
              <a:rPr lang="zh-CN" altLang="en-US" dirty="0"/>
              <a:t>①</a:t>
            </a:r>
            <a:r>
              <a:rPr lang="zh-CN" altLang="en-US" b="1" u="sng" dirty="0"/>
              <a:t>使用更加安全的函数</a:t>
            </a:r>
            <a:r>
              <a:rPr lang="zh-CN" altLang="en-US" dirty="0"/>
              <a:t>（例如</a:t>
            </a:r>
            <a:r>
              <a:rPr lang="en-US" altLang="zh-CN" dirty="0" err="1"/>
              <a:t>fgets</a:t>
            </a:r>
            <a:r>
              <a:rPr lang="zh-CN" altLang="en-US" dirty="0"/>
              <a:t>、</a:t>
            </a:r>
            <a:r>
              <a:rPr lang="en-US" altLang="zh-CN" dirty="0" err="1"/>
              <a:t>strncpy</a:t>
            </a:r>
            <a:r>
              <a:rPr lang="zh-CN" altLang="en-US" dirty="0"/>
              <a:t>，它们能限制数据长度），②</a:t>
            </a:r>
            <a:r>
              <a:rPr lang="zh-CN" altLang="en-US" b="1" u="sng" dirty="0"/>
              <a:t>栈随机化策略</a:t>
            </a:r>
            <a:r>
              <a:rPr lang="zh-CN" altLang="en-US" dirty="0"/>
              <a:t>，通过随机填充字节使栈空间地址在每次运行时都有变化，攻击者更难尝试出返回地址的区域，③</a:t>
            </a:r>
            <a:r>
              <a:rPr lang="zh-CN" altLang="en-US" b="1" u="sng" dirty="0"/>
              <a:t>基于金丝雀的栈破坏检测</a:t>
            </a:r>
            <a:r>
              <a:rPr lang="zh-CN" altLang="en-US" dirty="0"/>
              <a:t>，在函数执行开始在栈里的返回地址前插入一个特殊值，返回前检查一下是否被破坏（可以通过编译选项设置），④</a:t>
            </a:r>
            <a:r>
              <a:rPr lang="zh-CN" altLang="en-US" b="1" u="sng" dirty="0"/>
              <a:t>限制可执行代码区域</a:t>
            </a:r>
            <a:r>
              <a:rPr lang="zh-CN" altLang="en-US" dirty="0"/>
              <a:t>，通过分页机制将栈等数据区的数据标记为不可执行，防止攻击者插入代码。</a:t>
            </a:r>
          </a:p>
        </p:txBody>
      </p:sp>
      <p:pic>
        <p:nvPicPr>
          <p:cNvPr id="5" name="图片 4">
            <a:extLst>
              <a:ext uri="{FF2B5EF4-FFF2-40B4-BE49-F238E27FC236}">
                <a16:creationId xmlns:a16="http://schemas.microsoft.com/office/drawing/2014/main" id="{D73C06B4-2E1E-AFC7-4554-86E3A79E2D82}"/>
              </a:ext>
            </a:extLst>
          </p:cNvPr>
          <p:cNvPicPr>
            <a:picLocks noChangeAspect="1"/>
          </p:cNvPicPr>
          <p:nvPr/>
        </p:nvPicPr>
        <p:blipFill>
          <a:blip r:embed="rId2"/>
          <a:stretch>
            <a:fillRect/>
          </a:stretch>
        </p:blipFill>
        <p:spPr>
          <a:xfrm>
            <a:off x="5233283" y="1014435"/>
            <a:ext cx="3181373" cy="247652"/>
          </a:xfrm>
          <a:prstGeom prst="rect">
            <a:avLst/>
          </a:prstGeom>
        </p:spPr>
      </p:pic>
      <p:pic>
        <p:nvPicPr>
          <p:cNvPr id="7" name="图片 6">
            <a:extLst>
              <a:ext uri="{FF2B5EF4-FFF2-40B4-BE49-F238E27FC236}">
                <a16:creationId xmlns:a16="http://schemas.microsoft.com/office/drawing/2014/main" id="{E63DFC84-E4C6-808D-26F9-2E365B30EC06}"/>
              </a:ext>
            </a:extLst>
          </p:cNvPr>
          <p:cNvPicPr>
            <a:picLocks noChangeAspect="1"/>
          </p:cNvPicPr>
          <p:nvPr/>
        </p:nvPicPr>
        <p:blipFill>
          <a:blip r:embed="rId3"/>
          <a:stretch>
            <a:fillRect/>
          </a:stretch>
        </p:blipFill>
        <p:spPr>
          <a:xfrm>
            <a:off x="5233283" y="1477540"/>
            <a:ext cx="6400847" cy="304802"/>
          </a:xfrm>
          <a:prstGeom prst="rect">
            <a:avLst/>
          </a:prstGeom>
        </p:spPr>
      </p:pic>
      <p:pic>
        <p:nvPicPr>
          <p:cNvPr id="9" name="图片 8">
            <a:extLst>
              <a:ext uri="{FF2B5EF4-FFF2-40B4-BE49-F238E27FC236}">
                <a16:creationId xmlns:a16="http://schemas.microsoft.com/office/drawing/2014/main" id="{2C5749D1-7F53-8934-7C20-EF1EF2DA8516}"/>
              </a:ext>
            </a:extLst>
          </p:cNvPr>
          <p:cNvPicPr>
            <a:picLocks noChangeAspect="1"/>
          </p:cNvPicPr>
          <p:nvPr/>
        </p:nvPicPr>
        <p:blipFill>
          <a:blip r:embed="rId4"/>
          <a:stretch>
            <a:fillRect/>
          </a:stretch>
        </p:blipFill>
        <p:spPr>
          <a:xfrm>
            <a:off x="5233283" y="382513"/>
            <a:ext cx="6515148" cy="476253"/>
          </a:xfrm>
          <a:prstGeom prst="rect">
            <a:avLst/>
          </a:prstGeom>
        </p:spPr>
      </p:pic>
    </p:spTree>
    <p:extLst>
      <p:ext uri="{BB962C8B-B14F-4D97-AF65-F5344CB8AC3E}">
        <p14:creationId xmlns:p14="http://schemas.microsoft.com/office/powerpoint/2010/main" val="30962263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4F97C8-2B1C-11AA-C4F0-32F3DC412619}"/>
              </a:ext>
            </a:extLst>
          </p:cNvPr>
          <p:cNvSpPr>
            <a:spLocks noGrp="1"/>
          </p:cNvSpPr>
          <p:nvPr>
            <p:ph type="title"/>
          </p:nvPr>
        </p:nvSpPr>
        <p:spPr/>
        <p:txBody>
          <a:bodyPr/>
          <a:lstStyle/>
          <a:p>
            <a:r>
              <a:rPr lang="en-US" altLang="zh-CN" dirty="0"/>
              <a:t>14.</a:t>
            </a:r>
            <a:r>
              <a:rPr lang="zh-CN" altLang="en-US" dirty="0"/>
              <a:t>人肉反编译考试题解读</a:t>
            </a:r>
            <a:endParaRPr lang="zh-CN" altLang="en-US" b="1" dirty="0"/>
          </a:p>
        </p:txBody>
      </p:sp>
      <p:sp>
        <p:nvSpPr>
          <p:cNvPr id="3" name="内容占位符 2">
            <a:extLst>
              <a:ext uri="{FF2B5EF4-FFF2-40B4-BE49-F238E27FC236}">
                <a16:creationId xmlns:a16="http://schemas.microsoft.com/office/drawing/2014/main" id="{05335F6A-7484-A8B8-CEB9-021B3B38CEA1}"/>
              </a:ext>
            </a:extLst>
          </p:cNvPr>
          <p:cNvSpPr>
            <a:spLocks noGrp="1"/>
          </p:cNvSpPr>
          <p:nvPr>
            <p:ph idx="1"/>
          </p:nvPr>
        </p:nvSpPr>
        <p:spPr/>
        <p:txBody>
          <a:bodyPr/>
          <a:lstStyle/>
          <a:p>
            <a:r>
              <a:rPr lang="zh-CN" altLang="en-US" b="1" dirty="0"/>
              <a:t>例</a:t>
            </a:r>
            <a:r>
              <a:rPr lang="en-US" altLang="zh-CN" b="1" dirty="0"/>
              <a:t>1.</a:t>
            </a:r>
            <a:r>
              <a:rPr lang="zh-CN" altLang="en-US" dirty="0"/>
              <a:t>简单题</a:t>
            </a:r>
          </a:p>
        </p:txBody>
      </p:sp>
      <p:pic>
        <p:nvPicPr>
          <p:cNvPr id="5" name="图片 4">
            <a:extLst>
              <a:ext uri="{FF2B5EF4-FFF2-40B4-BE49-F238E27FC236}">
                <a16:creationId xmlns:a16="http://schemas.microsoft.com/office/drawing/2014/main" id="{C9B7D4C7-F5EE-D627-BA0F-B912B8EBB453}"/>
              </a:ext>
            </a:extLst>
          </p:cNvPr>
          <p:cNvPicPr>
            <a:picLocks noChangeAspect="1"/>
          </p:cNvPicPr>
          <p:nvPr/>
        </p:nvPicPr>
        <p:blipFill>
          <a:blip r:embed="rId2"/>
          <a:stretch>
            <a:fillRect/>
          </a:stretch>
        </p:blipFill>
        <p:spPr>
          <a:xfrm>
            <a:off x="2008844" y="2569924"/>
            <a:ext cx="6534198" cy="3314724"/>
          </a:xfrm>
          <a:prstGeom prst="rect">
            <a:avLst/>
          </a:prstGeom>
        </p:spPr>
      </p:pic>
      <mc:AlternateContent xmlns:mc="http://schemas.openxmlformats.org/markup-compatibility/2006" xmlns:p14="http://schemas.microsoft.com/office/powerpoint/2010/main">
        <mc:Choice Requires="p14">
          <p:contentPart p14:bwMode="auto" r:id="rId3">
            <p14:nvContentPartPr>
              <p14:cNvPr id="35" name="墨迹 34">
                <a:extLst>
                  <a:ext uri="{FF2B5EF4-FFF2-40B4-BE49-F238E27FC236}">
                    <a16:creationId xmlns:a16="http://schemas.microsoft.com/office/drawing/2014/main" id="{65F89253-4FB9-5D6C-A671-D4941A4DEDDD}"/>
                  </a:ext>
                </a:extLst>
              </p14:cNvPr>
              <p14:cNvContentPartPr/>
              <p14:nvPr/>
            </p14:nvContentPartPr>
            <p14:xfrm>
              <a:off x="8312662" y="3757222"/>
              <a:ext cx="73440" cy="167040"/>
            </p14:xfrm>
          </p:contentPart>
        </mc:Choice>
        <mc:Fallback xmlns="">
          <p:pic>
            <p:nvPicPr>
              <p:cNvPr id="35" name="墨迹 34">
                <a:extLst>
                  <a:ext uri="{FF2B5EF4-FFF2-40B4-BE49-F238E27FC236}">
                    <a16:creationId xmlns:a16="http://schemas.microsoft.com/office/drawing/2014/main" id="{65F89253-4FB9-5D6C-A671-D4941A4DEDDD}"/>
                  </a:ext>
                </a:extLst>
              </p:cNvPr>
              <p:cNvPicPr/>
              <p:nvPr/>
            </p:nvPicPr>
            <p:blipFill>
              <a:blip r:embed="rId4"/>
              <a:stretch>
                <a:fillRect/>
              </a:stretch>
            </p:blipFill>
            <p:spPr>
              <a:xfrm>
                <a:off x="8308342" y="3752902"/>
                <a:ext cx="82080" cy="175680"/>
              </a:xfrm>
              <a:prstGeom prst="rect">
                <a:avLst/>
              </a:prstGeom>
            </p:spPr>
          </p:pic>
        </mc:Fallback>
      </mc:AlternateContent>
      <p:grpSp>
        <p:nvGrpSpPr>
          <p:cNvPr id="57" name="组合 56">
            <a:extLst>
              <a:ext uri="{FF2B5EF4-FFF2-40B4-BE49-F238E27FC236}">
                <a16:creationId xmlns:a16="http://schemas.microsoft.com/office/drawing/2014/main" id="{F9F2D4B4-C99E-D1C3-55EB-1479E6426704}"/>
              </a:ext>
            </a:extLst>
          </p:cNvPr>
          <p:cNvGrpSpPr/>
          <p:nvPr/>
        </p:nvGrpSpPr>
        <p:grpSpPr>
          <a:xfrm>
            <a:off x="6651622" y="3018862"/>
            <a:ext cx="1751760" cy="1371600"/>
            <a:chOff x="6651622" y="3018862"/>
            <a:chExt cx="1751760" cy="1371600"/>
          </a:xfrm>
        </p:grpSpPr>
        <mc:AlternateContent xmlns:mc="http://schemas.openxmlformats.org/markup-compatibility/2006" xmlns:p14="http://schemas.microsoft.com/office/powerpoint/2010/main">
          <mc:Choice Requires="p14">
            <p:contentPart p14:bwMode="auto" r:id="rId5">
              <p14:nvContentPartPr>
                <p14:cNvPr id="4" name="墨迹 3">
                  <a:extLst>
                    <a:ext uri="{FF2B5EF4-FFF2-40B4-BE49-F238E27FC236}">
                      <a16:creationId xmlns:a16="http://schemas.microsoft.com/office/drawing/2014/main" id="{B5852347-A066-B578-E3DD-41004BD2BCE9}"/>
                    </a:ext>
                  </a:extLst>
                </p14:cNvPr>
                <p14:cNvContentPartPr/>
                <p14:nvPr/>
              </p14:nvContentPartPr>
              <p14:xfrm>
                <a:off x="6732262" y="3018862"/>
                <a:ext cx="378360" cy="362880"/>
              </p14:xfrm>
            </p:contentPart>
          </mc:Choice>
          <mc:Fallback xmlns="">
            <p:pic>
              <p:nvPicPr>
                <p:cNvPr id="4" name="墨迹 3">
                  <a:extLst>
                    <a:ext uri="{FF2B5EF4-FFF2-40B4-BE49-F238E27FC236}">
                      <a16:creationId xmlns:a16="http://schemas.microsoft.com/office/drawing/2014/main" id="{B5852347-A066-B578-E3DD-41004BD2BCE9}"/>
                    </a:ext>
                  </a:extLst>
                </p:cNvPr>
                <p:cNvPicPr/>
                <p:nvPr/>
              </p:nvPicPr>
              <p:blipFill>
                <a:blip r:embed="rId6"/>
                <a:stretch>
                  <a:fillRect/>
                </a:stretch>
              </p:blipFill>
              <p:spPr>
                <a:xfrm>
                  <a:off x="6727942" y="3014542"/>
                  <a:ext cx="387000" cy="3715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墨迹 5">
                  <a:extLst>
                    <a:ext uri="{FF2B5EF4-FFF2-40B4-BE49-F238E27FC236}">
                      <a16:creationId xmlns:a16="http://schemas.microsoft.com/office/drawing/2014/main" id="{37F68846-134D-092B-6105-5E06C2ED0C98}"/>
                    </a:ext>
                  </a:extLst>
                </p14:cNvPr>
                <p14:cNvContentPartPr/>
                <p14:nvPr/>
              </p14:nvContentPartPr>
              <p14:xfrm>
                <a:off x="7087942" y="3241702"/>
                <a:ext cx="243720" cy="6120"/>
              </p14:xfrm>
            </p:contentPart>
          </mc:Choice>
          <mc:Fallback xmlns="">
            <p:pic>
              <p:nvPicPr>
                <p:cNvPr id="6" name="墨迹 5">
                  <a:extLst>
                    <a:ext uri="{FF2B5EF4-FFF2-40B4-BE49-F238E27FC236}">
                      <a16:creationId xmlns:a16="http://schemas.microsoft.com/office/drawing/2014/main" id="{37F68846-134D-092B-6105-5E06C2ED0C98}"/>
                    </a:ext>
                  </a:extLst>
                </p:cNvPr>
                <p:cNvPicPr/>
                <p:nvPr/>
              </p:nvPicPr>
              <p:blipFill>
                <a:blip r:embed="rId8"/>
                <a:stretch>
                  <a:fillRect/>
                </a:stretch>
              </p:blipFill>
              <p:spPr>
                <a:xfrm>
                  <a:off x="7083622" y="3237382"/>
                  <a:ext cx="252360" cy="147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7" name="墨迹 6">
                  <a:extLst>
                    <a:ext uri="{FF2B5EF4-FFF2-40B4-BE49-F238E27FC236}">
                      <a16:creationId xmlns:a16="http://schemas.microsoft.com/office/drawing/2014/main" id="{06D6CF31-F679-ADD6-6DF9-AA7AB2A18D56}"/>
                    </a:ext>
                  </a:extLst>
                </p14:cNvPr>
                <p14:cNvContentPartPr/>
                <p14:nvPr/>
              </p14:nvContentPartPr>
              <p14:xfrm>
                <a:off x="7226542" y="3131182"/>
                <a:ext cx="139680" cy="208440"/>
              </p14:xfrm>
            </p:contentPart>
          </mc:Choice>
          <mc:Fallback xmlns="">
            <p:pic>
              <p:nvPicPr>
                <p:cNvPr id="7" name="墨迹 6">
                  <a:extLst>
                    <a:ext uri="{FF2B5EF4-FFF2-40B4-BE49-F238E27FC236}">
                      <a16:creationId xmlns:a16="http://schemas.microsoft.com/office/drawing/2014/main" id="{06D6CF31-F679-ADD6-6DF9-AA7AB2A18D56}"/>
                    </a:ext>
                  </a:extLst>
                </p:cNvPr>
                <p:cNvPicPr/>
                <p:nvPr/>
              </p:nvPicPr>
              <p:blipFill>
                <a:blip r:embed="rId10"/>
                <a:stretch>
                  <a:fillRect/>
                </a:stretch>
              </p:blipFill>
              <p:spPr>
                <a:xfrm>
                  <a:off x="7222222" y="3126862"/>
                  <a:ext cx="14832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 name="墨迹 8">
                  <a:extLst>
                    <a:ext uri="{FF2B5EF4-FFF2-40B4-BE49-F238E27FC236}">
                      <a16:creationId xmlns:a16="http://schemas.microsoft.com/office/drawing/2014/main" id="{0ADD594D-5656-CB7D-9BE9-66C614B8DB7E}"/>
                    </a:ext>
                  </a:extLst>
                </p14:cNvPr>
                <p14:cNvContentPartPr/>
                <p14:nvPr/>
              </p14:nvContentPartPr>
              <p14:xfrm>
                <a:off x="7536862" y="3163582"/>
                <a:ext cx="112320" cy="23040"/>
              </p14:xfrm>
            </p:contentPart>
          </mc:Choice>
          <mc:Fallback xmlns="">
            <p:pic>
              <p:nvPicPr>
                <p:cNvPr id="9" name="墨迹 8">
                  <a:extLst>
                    <a:ext uri="{FF2B5EF4-FFF2-40B4-BE49-F238E27FC236}">
                      <a16:creationId xmlns:a16="http://schemas.microsoft.com/office/drawing/2014/main" id="{0ADD594D-5656-CB7D-9BE9-66C614B8DB7E}"/>
                    </a:ext>
                  </a:extLst>
                </p:cNvPr>
                <p:cNvPicPr/>
                <p:nvPr/>
              </p:nvPicPr>
              <p:blipFill>
                <a:blip r:embed="rId12"/>
                <a:stretch>
                  <a:fillRect/>
                </a:stretch>
              </p:blipFill>
              <p:spPr>
                <a:xfrm>
                  <a:off x="7532542" y="3159262"/>
                  <a:ext cx="120960" cy="316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1" name="墨迹 10">
                  <a:extLst>
                    <a:ext uri="{FF2B5EF4-FFF2-40B4-BE49-F238E27FC236}">
                      <a16:creationId xmlns:a16="http://schemas.microsoft.com/office/drawing/2014/main" id="{488763E8-45C6-7297-EC67-843369B58276}"/>
                    </a:ext>
                  </a:extLst>
                </p14:cNvPr>
                <p14:cNvContentPartPr/>
                <p14:nvPr/>
              </p14:nvContentPartPr>
              <p14:xfrm>
                <a:off x="7613902" y="3069982"/>
                <a:ext cx="56160" cy="234720"/>
              </p14:xfrm>
            </p:contentPart>
          </mc:Choice>
          <mc:Fallback xmlns="">
            <p:pic>
              <p:nvPicPr>
                <p:cNvPr id="11" name="墨迹 10">
                  <a:extLst>
                    <a:ext uri="{FF2B5EF4-FFF2-40B4-BE49-F238E27FC236}">
                      <a16:creationId xmlns:a16="http://schemas.microsoft.com/office/drawing/2014/main" id="{488763E8-45C6-7297-EC67-843369B58276}"/>
                    </a:ext>
                  </a:extLst>
                </p:cNvPr>
                <p:cNvPicPr/>
                <p:nvPr/>
              </p:nvPicPr>
              <p:blipFill>
                <a:blip r:embed="rId14"/>
                <a:stretch>
                  <a:fillRect/>
                </a:stretch>
              </p:blipFill>
              <p:spPr>
                <a:xfrm>
                  <a:off x="7609582" y="3065662"/>
                  <a:ext cx="64800" cy="2433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3" name="墨迹 12">
                  <a:extLst>
                    <a:ext uri="{FF2B5EF4-FFF2-40B4-BE49-F238E27FC236}">
                      <a16:creationId xmlns:a16="http://schemas.microsoft.com/office/drawing/2014/main" id="{E0DA5C84-4747-12F7-3DAF-15AFABDA51A3}"/>
                    </a:ext>
                  </a:extLst>
                </p14:cNvPr>
                <p14:cNvContentPartPr/>
                <p14:nvPr/>
              </p14:nvContentPartPr>
              <p14:xfrm>
                <a:off x="7758262" y="3136582"/>
                <a:ext cx="6120" cy="142920"/>
              </p14:xfrm>
            </p:contentPart>
          </mc:Choice>
          <mc:Fallback xmlns="">
            <p:pic>
              <p:nvPicPr>
                <p:cNvPr id="13" name="墨迹 12">
                  <a:extLst>
                    <a:ext uri="{FF2B5EF4-FFF2-40B4-BE49-F238E27FC236}">
                      <a16:creationId xmlns:a16="http://schemas.microsoft.com/office/drawing/2014/main" id="{E0DA5C84-4747-12F7-3DAF-15AFABDA51A3}"/>
                    </a:ext>
                  </a:extLst>
                </p:cNvPr>
                <p:cNvPicPr/>
                <p:nvPr/>
              </p:nvPicPr>
              <p:blipFill>
                <a:blip r:embed="rId16"/>
                <a:stretch>
                  <a:fillRect/>
                </a:stretch>
              </p:blipFill>
              <p:spPr>
                <a:xfrm>
                  <a:off x="7753942" y="3132262"/>
                  <a:ext cx="14760" cy="1515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墨迹 14">
                  <a:extLst>
                    <a:ext uri="{FF2B5EF4-FFF2-40B4-BE49-F238E27FC236}">
                      <a16:creationId xmlns:a16="http://schemas.microsoft.com/office/drawing/2014/main" id="{81A8F081-AFD1-A07A-8F7E-DA0B37F406D6}"/>
                    </a:ext>
                  </a:extLst>
                </p14:cNvPr>
                <p14:cNvContentPartPr/>
                <p14:nvPr/>
              </p14:nvContentPartPr>
              <p14:xfrm>
                <a:off x="7408342" y="3346462"/>
                <a:ext cx="379440" cy="261720"/>
              </p14:xfrm>
            </p:contentPart>
          </mc:Choice>
          <mc:Fallback xmlns="">
            <p:pic>
              <p:nvPicPr>
                <p:cNvPr id="15" name="墨迹 14">
                  <a:extLst>
                    <a:ext uri="{FF2B5EF4-FFF2-40B4-BE49-F238E27FC236}">
                      <a16:creationId xmlns:a16="http://schemas.microsoft.com/office/drawing/2014/main" id="{81A8F081-AFD1-A07A-8F7E-DA0B37F406D6}"/>
                    </a:ext>
                  </a:extLst>
                </p:cNvPr>
                <p:cNvPicPr/>
                <p:nvPr/>
              </p:nvPicPr>
              <p:blipFill>
                <a:blip r:embed="rId18"/>
                <a:stretch>
                  <a:fillRect/>
                </a:stretch>
              </p:blipFill>
              <p:spPr>
                <a:xfrm>
                  <a:off x="7404022" y="3342142"/>
                  <a:ext cx="38808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7" name="墨迹 16">
                  <a:extLst>
                    <a:ext uri="{FF2B5EF4-FFF2-40B4-BE49-F238E27FC236}">
                      <a16:creationId xmlns:a16="http://schemas.microsoft.com/office/drawing/2014/main" id="{3D1205BE-82D4-416C-80DD-FABABF273287}"/>
                    </a:ext>
                  </a:extLst>
                </p14:cNvPr>
                <p14:cNvContentPartPr/>
                <p14:nvPr/>
              </p14:nvContentPartPr>
              <p14:xfrm>
                <a:off x="7797142" y="3480022"/>
                <a:ext cx="204480" cy="360"/>
              </p14:xfrm>
            </p:contentPart>
          </mc:Choice>
          <mc:Fallback xmlns="">
            <p:pic>
              <p:nvPicPr>
                <p:cNvPr id="17" name="墨迹 16">
                  <a:extLst>
                    <a:ext uri="{FF2B5EF4-FFF2-40B4-BE49-F238E27FC236}">
                      <a16:creationId xmlns:a16="http://schemas.microsoft.com/office/drawing/2014/main" id="{3D1205BE-82D4-416C-80DD-FABABF273287}"/>
                    </a:ext>
                  </a:extLst>
                </p:cNvPr>
                <p:cNvPicPr/>
                <p:nvPr/>
              </p:nvPicPr>
              <p:blipFill>
                <a:blip r:embed="rId20"/>
                <a:stretch>
                  <a:fillRect/>
                </a:stretch>
              </p:blipFill>
              <p:spPr>
                <a:xfrm>
                  <a:off x="7792822" y="3475702"/>
                  <a:ext cx="21312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墨迹 17">
                  <a:extLst>
                    <a:ext uri="{FF2B5EF4-FFF2-40B4-BE49-F238E27FC236}">
                      <a16:creationId xmlns:a16="http://schemas.microsoft.com/office/drawing/2014/main" id="{82DBD029-289B-5CF9-4FA5-DE4FF52D4D8A}"/>
                    </a:ext>
                  </a:extLst>
                </p14:cNvPr>
                <p14:cNvContentPartPr/>
                <p14:nvPr/>
              </p14:nvContentPartPr>
              <p14:xfrm>
                <a:off x="7918102" y="3413422"/>
                <a:ext cx="101160" cy="146160"/>
              </p14:xfrm>
            </p:contentPart>
          </mc:Choice>
          <mc:Fallback xmlns="">
            <p:pic>
              <p:nvPicPr>
                <p:cNvPr id="18" name="墨迹 17">
                  <a:extLst>
                    <a:ext uri="{FF2B5EF4-FFF2-40B4-BE49-F238E27FC236}">
                      <a16:creationId xmlns:a16="http://schemas.microsoft.com/office/drawing/2014/main" id="{82DBD029-289B-5CF9-4FA5-DE4FF52D4D8A}"/>
                    </a:ext>
                  </a:extLst>
                </p:cNvPr>
                <p:cNvPicPr/>
                <p:nvPr/>
              </p:nvPicPr>
              <p:blipFill>
                <a:blip r:embed="rId22"/>
                <a:stretch>
                  <a:fillRect/>
                </a:stretch>
              </p:blipFill>
              <p:spPr>
                <a:xfrm>
                  <a:off x="7913782" y="3409102"/>
                  <a:ext cx="10980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0" name="墨迹 19">
                  <a:extLst>
                    <a:ext uri="{FF2B5EF4-FFF2-40B4-BE49-F238E27FC236}">
                      <a16:creationId xmlns:a16="http://schemas.microsoft.com/office/drawing/2014/main" id="{EEA1ACD8-55CD-DABB-0894-2928205C3D68}"/>
                    </a:ext>
                  </a:extLst>
                </p14:cNvPr>
                <p14:cNvContentPartPr/>
                <p14:nvPr/>
              </p14:nvContentPartPr>
              <p14:xfrm>
                <a:off x="8102062" y="3446902"/>
                <a:ext cx="118080" cy="6120"/>
              </p14:xfrm>
            </p:contentPart>
          </mc:Choice>
          <mc:Fallback xmlns="">
            <p:pic>
              <p:nvPicPr>
                <p:cNvPr id="20" name="墨迹 19">
                  <a:extLst>
                    <a:ext uri="{FF2B5EF4-FFF2-40B4-BE49-F238E27FC236}">
                      <a16:creationId xmlns:a16="http://schemas.microsoft.com/office/drawing/2014/main" id="{EEA1ACD8-55CD-DABB-0894-2928205C3D68}"/>
                    </a:ext>
                  </a:extLst>
                </p:cNvPr>
                <p:cNvPicPr/>
                <p:nvPr/>
              </p:nvPicPr>
              <p:blipFill>
                <a:blip r:embed="rId24"/>
                <a:stretch>
                  <a:fillRect/>
                </a:stretch>
              </p:blipFill>
              <p:spPr>
                <a:xfrm>
                  <a:off x="8097742" y="3442222"/>
                  <a:ext cx="126720" cy="147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2" name="墨迹 21">
                  <a:extLst>
                    <a:ext uri="{FF2B5EF4-FFF2-40B4-BE49-F238E27FC236}">
                      <a16:creationId xmlns:a16="http://schemas.microsoft.com/office/drawing/2014/main" id="{0A81FCA4-C532-DDA6-B1D3-531E1F048FF8}"/>
                    </a:ext>
                  </a:extLst>
                </p14:cNvPr>
                <p14:cNvContentPartPr/>
                <p14:nvPr/>
              </p14:nvContentPartPr>
              <p14:xfrm>
                <a:off x="8145982" y="3308302"/>
                <a:ext cx="94680" cy="312120"/>
              </p14:xfrm>
            </p:contentPart>
          </mc:Choice>
          <mc:Fallback xmlns="">
            <p:pic>
              <p:nvPicPr>
                <p:cNvPr id="22" name="墨迹 21">
                  <a:extLst>
                    <a:ext uri="{FF2B5EF4-FFF2-40B4-BE49-F238E27FC236}">
                      <a16:creationId xmlns:a16="http://schemas.microsoft.com/office/drawing/2014/main" id="{0A81FCA4-C532-DDA6-B1D3-531E1F048FF8}"/>
                    </a:ext>
                  </a:extLst>
                </p:cNvPr>
                <p:cNvPicPr/>
                <p:nvPr/>
              </p:nvPicPr>
              <p:blipFill>
                <a:blip r:embed="rId26"/>
                <a:stretch>
                  <a:fillRect/>
                </a:stretch>
              </p:blipFill>
              <p:spPr>
                <a:xfrm>
                  <a:off x="8141662" y="3303982"/>
                  <a:ext cx="103320" cy="3207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4" name="墨迹 23">
                  <a:extLst>
                    <a:ext uri="{FF2B5EF4-FFF2-40B4-BE49-F238E27FC236}">
                      <a16:creationId xmlns:a16="http://schemas.microsoft.com/office/drawing/2014/main" id="{9D256116-3631-8341-CFD4-19612F0195B1}"/>
                    </a:ext>
                  </a:extLst>
                </p14:cNvPr>
                <p14:cNvContentPartPr/>
                <p14:nvPr/>
              </p14:nvContentPartPr>
              <p14:xfrm>
                <a:off x="8285662" y="3469222"/>
                <a:ext cx="117720" cy="138960"/>
              </p14:xfrm>
            </p:contentPart>
          </mc:Choice>
          <mc:Fallback xmlns="">
            <p:pic>
              <p:nvPicPr>
                <p:cNvPr id="24" name="墨迹 23">
                  <a:extLst>
                    <a:ext uri="{FF2B5EF4-FFF2-40B4-BE49-F238E27FC236}">
                      <a16:creationId xmlns:a16="http://schemas.microsoft.com/office/drawing/2014/main" id="{9D256116-3631-8341-CFD4-19612F0195B1}"/>
                    </a:ext>
                  </a:extLst>
                </p:cNvPr>
                <p:cNvPicPr/>
                <p:nvPr/>
              </p:nvPicPr>
              <p:blipFill>
                <a:blip r:embed="rId28"/>
                <a:stretch>
                  <a:fillRect/>
                </a:stretch>
              </p:blipFill>
              <p:spPr>
                <a:xfrm>
                  <a:off x="8281342" y="3464902"/>
                  <a:ext cx="126360" cy="1476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6" name="墨迹 25">
                  <a:extLst>
                    <a:ext uri="{FF2B5EF4-FFF2-40B4-BE49-F238E27FC236}">
                      <a16:creationId xmlns:a16="http://schemas.microsoft.com/office/drawing/2014/main" id="{148F5328-730F-0A03-39EB-FAC08EB880B5}"/>
                    </a:ext>
                  </a:extLst>
                </p14:cNvPr>
                <p14:cNvContentPartPr/>
                <p14:nvPr/>
              </p14:nvContentPartPr>
              <p14:xfrm>
                <a:off x="7375942" y="3623662"/>
                <a:ext cx="432000" cy="244080"/>
              </p14:xfrm>
            </p:contentPart>
          </mc:Choice>
          <mc:Fallback xmlns="">
            <p:pic>
              <p:nvPicPr>
                <p:cNvPr id="26" name="墨迹 25">
                  <a:extLst>
                    <a:ext uri="{FF2B5EF4-FFF2-40B4-BE49-F238E27FC236}">
                      <a16:creationId xmlns:a16="http://schemas.microsoft.com/office/drawing/2014/main" id="{148F5328-730F-0A03-39EB-FAC08EB880B5}"/>
                    </a:ext>
                  </a:extLst>
                </p:cNvPr>
                <p:cNvPicPr/>
                <p:nvPr/>
              </p:nvPicPr>
              <p:blipFill>
                <a:blip r:embed="rId30"/>
                <a:stretch>
                  <a:fillRect/>
                </a:stretch>
              </p:blipFill>
              <p:spPr>
                <a:xfrm>
                  <a:off x="7371622" y="3619342"/>
                  <a:ext cx="440640" cy="2527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7" name="墨迹 26">
                  <a:extLst>
                    <a:ext uri="{FF2B5EF4-FFF2-40B4-BE49-F238E27FC236}">
                      <a16:creationId xmlns:a16="http://schemas.microsoft.com/office/drawing/2014/main" id="{A730D632-359C-EFD1-EA95-41A348BD0A70}"/>
                    </a:ext>
                  </a:extLst>
                </p14:cNvPr>
                <p14:cNvContentPartPr/>
                <p14:nvPr/>
              </p14:nvContentPartPr>
              <p14:xfrm>
                <a:off x="7819102" y="3707182"/>
                <a:ext cx="225000" cy="22680"/>
              </p14:xfrm>
            </p:contentPart>
          </mc:Choice>
          <mc:Fallback xmlns="">
            <p:pic>
              <p:nvPicPr>
                <p:cNvPr id="27" name="墨迹 26">
                  <a:extLst>
                    <a:ext uri="{FF2B5EF4-FFF2-40B4-BE49-F238E27FC236}">
                      <a16:creationId xmlns:a16="http://schemas.microsoft.com/office/drawing/2014/main" id="{A730D632-359C-EFD1-EA95-41A348BD0A70}"/>
                    </a:ext>
                  </a:extLst>
                </p:cNvPr>
                <p:cNvPicPr/>
                <p:nvPr/>
              </p:nvPicPr>
              <p:blipFill>
                <a:blip r:embed="rId32"/>
                <a:stretch>
                  <a:fillRect/>
                </a:stretch>
              </p:blipFill>
              <p:spPr>
                <a:xfrm>
                  <a:off x="7814782" y="3702862"/>
                  <a:ext cx="233640" cy="3132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9" name="墨迹 28">
                  <a:extLst>
                    <a:ext uri="{FF2B5EF4-FFF2-40B4-BE49-F238E27FC236}">
                      <a16:creationId xmlns:a16="http://schemas.microsoft.com/office/drawing/2014/main" id="{C53F290E-4339-B9A2-5042-BFE489534723}"/>
                    </a:ext>
                  </a:extLst>
                </p14:cNvPr>
                <p14:cNvContentPartPr/>
                <p14:nvPr/>
              </p14:nvContentPartPr>
              <p14:xfrm>
                <a:off x="7973902" y="3624022"/>
                <a:ext cx="77040" cy="194400"/>
              </p14:xfrm>
            </p:contentPart>
          </mc:Choice>
          <mc:Fallback xmlns="">
            <p:pic>
              <p:nvPicPr>
                <p:cNvPr id="29" name="墨迹 28">
                  <a:extLst>
                    <a:ext uri="{FF2B5EF4-FFF2-40B4-BE49-F238E27FC236}">
                      <a16:creationId xmlns:a16="http://schemas.microsoft.com/office/drawing/2014/main" id="{C53F290E-4339-B9A2-5042-BFE489534723}"/>
                    </a:ext>
                  </a:extLst>
                </p:cNvPr>
                <p:cNvPicPr/>
                <p:nvPr/>
              </p:nvPicPr>
              <p:blipFill>
                <a:blip r:embed="rId34"/>
                <a:stretch>
                  <a:fillRect/>
                </a:stretch>
              </p:blipFill>
              <p:spPr>
                <a:xfrm>
                  <a:off x="7969582" y="3619702"/>
                  <a:ext cx="85680" cy="20304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1" name="墨迹 30">
                  <a:extLst>
                    <a:ext uri="{FF2B5EF4-FFF2-40B4-BE49-F238E27FC236}">
                      <a16:creationId xmlns:a16="http://schemas.microsoft.com/office/drawing/2014/main" id="{579E434D-3C68-59E3-A628-22DE98FF5907}"/>
                    </a:ext>
                  </a:extLst>
                </p14:cNvPr>
                <p14:cNvContentPartPr/>
                <p14:nvPr/>
              </p14:nvContentPartPr>
              <p14:xfrm>
                <a:off x="8140942" y="3762622"/>
                <a:ext cx="94680" cy="6120"/>
              </p14:xfrm>
            </p:contentPart>
          </mc:Choice>
          <mc:Fallback xmlns="">
            <p:pic>
              <p:nvPicPr>
                <p:cNvPr id="31" name="墨迹 30">
                  <a:extLst>
                    <a:ext uri="{FF2B5EF4-FFF2-40B4-BE49-F238E27FC236}">
                      <a16:creationId xmlns:a16="http://schemas.microsoft.com/office/drawing/2014/main" id="{579E434D-3C68-59E3-A628-22DE98FF5907}"/>
                    </a:ext>
                  </a:extLst>
                </p:cNvPr>
                <p:cNvPicPr/>
                <p:nvPr/>
              </p:nvPicPr>
              <p:blipFill>
                <a:blip r:embed="rId36"/>
                <a:stretch>
                  <a:fillRect/>
                </a:stretch>
              </p:blipFill>
              <p:spPr>
                <a:xfrm>
                  <a:off x="8136622" y="3758302"/>
                  <a:ext cx="103320" cy="1476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墨迹 32">
                  <a:extLst>
                    <a:ext uri="{FF2B5EF4-FFF2-40B4-BE49-F238E27FC236}">
                      <a16:creationId xmlns:a16="http://schemas.microsoft.com/office/drawing/2014/main" id="{4D95DB72-3E8B-1F8D-955A-4C55A062BBBE}"/>
                    </a:ext>
                  </a:extLst>
                </p14:cNvPr>
                <p14:cNvContentPartPr/>
                <p14:nvPr/>
              </p14:nvContentPartPr>
              <p14:xfrm>
                <a:off x="8196382" y="3651742"/>
                <a:ext cx="61560" cy="248040"/>
              </p14:xfrm>
            </p:contentPart>
          </mc:Choice>
          <mc:Fallback xmlns="">
            <p:pic>
              <p:nvPicPr>
                <p:cNvPr id="33" name="墨迹 32">
                  <a:extLst>
                    <a:ext uri="{FF2B5EF4-FFF2-40B4-BE49-F238E27FC236}">
                      <a16:creationId xmlns:a16="http://schemas.microsoft.com/office/drawing/2014/main" id="{4D95DB72-3E8B-1F8D-955A-4C55A062BBBE}"/>
                    </a:ext>
                  </a:extLst>
                </p:cNvPr>
                <p:cNvPicPr/>
                <p:nvPr/>
              </p:nvPicPr>
              <p:blipFill>
                <a:blip r:embed="rId38"/>
                <a:stretch>
                  <a:fillRect/>
                </a:stretch>
              </p:blipFill>
              <p:spPr>
                <a:xfrm>
                  <a:off x="8192062" y="3647422"/>
                  <a:ext cx="70200" cy="2566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7" name="墨迹 36">
                  <a:extLst>
                    <a:ext uri="{FF2B5EF4-FFF2-40B4-BE49-F238E27FC236}">
                      <a16:creationId xmlns:a16="http://schemas.microsoft.com/office/drawing/2014/main" id="{D4455F1C-993E-3E23-85BF-9C749AF2EED9}"/>
                    </a:ext>
                  </a:extLst>
                </p14:cNvPr>
                <p14:cNvContentPartPr/>
                <p14:nvPr/>
              </p14:nvContentPartPr>
              <p14:xfrm>
                <a:off x="6651622" y="3806902"/>
                <a:ext cx="453600" cy="233280"/>
              </p14:xfrm>
            </p:contentPart>
          </mc:Choice>
          <mc:Fallback xmlns="">
            <p:pic>
              <p:nvPicPr>
                <p:cNvPr id="37" name="墨迹 36">
                  <a:extLst>
                    <a:ext uri="{FF2B5EF4-FFF2-40B4-BE49-F238E27FC236}">
                      <a16:creationId xmlns:a16="http://schemas.microsoft.com/office/drawing/2014/main" id="{D4455F1C-993E-3E23-85BF-9C749AF2EED9}"/>
                    </a:ext>
                  </a:extLst>
                </p:cNvPr>
                <p:cNvPicPr/>
                <p:nvPr/>
              </p:nvPicPr>
              <p:blipFill>
                <a:blip r:embed="rId40"/>
                <a:stretch>
                  <a:fillRect/>
                </a:stretch>
              </p:blipFill>
              <p:spPr>
                <a:xfrm>
                  <a:off x="6647302" y="3802582"/>
                  <a:ext cx="462240" cy="24192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8" name="墨迹 37">
                  <a:extLst>
                    <a:ext uri="{FF2B5EF4-FFF2-40B4-BE49-F238E27FC236}">
                      <a16:creationId xmlns:a16="http://schemas.microsoft.com/office/drawing/2014/main" id="{293482E4-302C-A5BF-6E95-E716C4FC22A7}"/>
                    </a:ext>
                  </a:extLst>
                </p14:cNvPr>
                <p14:cNvContentPartPr/>
                <p14:nvPr/>
              </p14:nvContentPartPr>
              <p14:xfrm>
                <a:off x="7143022" y="3962062"/>
                <a:ext cx="203040" cy="28080"/>
              </p14:xfrm>
            </p:contentPart>
          </mc:Choice>
          <mc:Fallback xmlns="">
            <p:pic>
              <p:nvPicPr>
                <p:cNvPr id="38" name="墨迹 37">
                  <a:extLst>
                    <a:ext uri="{FF2B5EF4-FFF2-40B4-BE49-F238E27FC236}">
                      <a16:creationId xmlns:a16="http://schemas.microsoft.com/office/drawing/2014/main" id="{293482E4-302C-A5BF-6E95-E716C4FC22A7}"/>
                    </a:ext>
                  </a:extLst>
                </p:cNvPr>
                <p:cNvPicPr/>
                <p:nvPr/>
              </p:nvPicPr>
              <p:blipFill>
                <a:blip r:embed="rId42"/>
                <a:stretch>
                  <a:fillRect/>
                </a:stretch>
              </p:blipFill>
              <p:spPr>
                <a:xfrm>
                  <a:off x="7138702" y="3957742"/>
                  <a:ext cx="211680" cy="367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40" name="墨迹 39">
                  <a:extLst>
                    <a:ext uri="{FF2B5EF4-FFF2-40B4-BE49-F238E27FC236}">
                      <a16:creationId xmlns:a16="http://schemas.microsoft.com/office/drawing/2014/main" id="{14ABA999-68AD-D7FD-4DFF-49DBB2D35047}"/>
                    </a:ext>
                  </a:extLst>
                </p14:cNvPr>
                <p14:cNvContentPartPr/>
                <p14:nvPr/>
              </p14:nvContentPartPr>
              <p14:xfrm>
                <a:off x="7215742" y="3895462"/>
                <a:ext cx="155160" cy="228240"/>
              </p14:xfrm>
            </p:contentPart>
          </mc:Choice>
          <mc:Fallback xmlns="">
            <p:pic>
              <p:nvPicPr>
                <p:cNvPr id="40" name="墨迹 39">
                  <a:extLst>
                    <a:ext uri="{FF2B5EF4-FFF2-40B4-BE49-F238E27FC236}">
                      <a16:creationId xmlns:a16="http://schemas.microsoft.com/office/drawing/2014/main" id="{14ABA999-68AD-D7FD-4DFF-49DBB2D35047}"/>
                    </a:ext>
                  </a:extLst>
                </p:cNvPr>
                <p:cNvPicPr/>
                <p:nvPr/>
              </p:nvPicPr>
              <p:blipFill>
                <a:blip r:embed="rId44"/>
                <a:stretch>
                  <a:fillRect/>
                </a:stretch>
              </p:blipFill>
              <p:spPr>
                <a:xfrm>
                  <a:off x="7211422" y="3891142"/>
                  <a:ext cx="163800" cy="2368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41" name="墨迹 40">
                  <a:extLst>
                    <a:ext uri="{FF2B5EF4-FFF2-40B4-BE49-F238E27FC236}">
                      <a16:creationId xmlns:a16="http://schemas.microsoft.com/office/drawing/2014/main" id="{D2B3283E-E2E1-2867-168A-1A73307D88EC}"/>
                    </a:ext>
                  </a:extLst>
                </p14:cNvPr>
                <p14:cNvContentPartPr/>
                <p14:nvPr/>
              </p14:nvContentPartPr>
              <p14:xfrm>
                <a:off x="7453342" y="4006702"/>
                <a:ext cx="88560" cy="360"/>
              </p14:xfrm>
            </p:contentPart>
          </mc:Choice>
          <mc:Fallback xmlns="">
            <p:pic>
              <p:nvPicPr>
                <p:cNvPr id="41" name="墨迹 40">
                  <a:extLst>
                    <a:ext uri="{FF2B5EF4-FFF2-40B4-BE49-F238E27FC236}">
                      <a16:creationId xmlns:a16="http://schemas.microsoft.com/office/drawing/2014/main" id="{D2B3283E-E2E1-2867-168A-1A73307D88EC}"/>
                    </a:ext>
                  </a:extLst>
                </p:cNvPr>
                <p:cNvPicPr/>
                <p:nvPr/>
              </p:nvPicPr>
              <p:blipFill>
                <a:blip r:embed="rId46"/>
                <a:stretch>
                  <a:fillRect/>
                </a:stretch>
              </p:blipFill>
              <p:spPr>
                <a:xfrm>
                  <a:off x="7449022" y="4002382"/>
                  <a:ext cx="972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43" name="墨迹 42">
                  <a:extLst>
                    <a:ext uri="{FF2B5EF4-FFF2-40B4-BE49-F238E27FC236}">
                      <a16:creationId xmlns:a16="http://schemas.microsoft.com/office/drawing/2014/main" id="{9F3CD58F-83C9-4518-279D-3D1D28DFCFCA}"/>
                    </a:ext>
                  </a:extLst>
                </p14:cNvPr>
                <p14:cNvContentPartPr/>
                <p14:nvPr/>
              </p14:nvContentPartPr>
              <p14:xfrm>
                <a:off x="7507702" y="3956662"/>
                <a:ext cx="75960" cy="161280"/>
              </p14:xfrm>
            </p:contentPart>
          </mc:Choice>
          <mc:Fallback xmlns="">
            <p:pic>
              <p:nvPicPr>
                <p:cNvPr id="43" name="墨迹 42">
                  <a:extLst>
                    <a:ext uri="{FF2B5EF4-FFF2-40B4-BE49-F238E27FC236}">
                      <a16:creationId xmlns:a16="http://schemas.microsoft.com/office/drawing/2014/main" id="{9F3CD58F-83C9-4518-279D-3D1D28DFCFCA}"/>
                    </a:ext>
                  </a:extLst>
                </p:cNvPr>
                <p:cNvPicPr/>
                <p:nvPr/>
              </p:nvPicPr>
              <p:blipFill>
                <a:blip r:embed="rId48"/>
                <a:stretch>
                  <a:fillRect/>
                </a:stretch>
              </p:blipFill>
              <p:spPr>
                <a:xfrm>
                  <a:off x="7503382" y="3952342"/>
                  <a:ext cx="8460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44" name="墨迹 43">
                  <a:extLst>
                    <a:ext uri="{FF2B5EF4-FFF2-40B4-BE49-F238E27FC236}">
                      <a16:creationId xmlns:a16="http://schemas.microsoft.com/office/drawing/2014/main" id="{077BDA49-9EF7-9521-17C8-5BDAA192B2FB}"/>
                    </a:ext>
                  </a:extLst>
                </p14:cNvPr>
                <p14:cNvContentPartPr/>
                <p14:nvPr/>
              </p14:nvContentPartPr>
              <p14:xfrm>
                <a:off x="7591222" y="3967822"/>
                <a:ext cx="117360" cy="96480"/>
              </p14:xfrm>
            </p:contentPart>
          </mc:Choice>
          <mc:Fallback xmlns="">
            <p:pic>
              <p:nvPicPr>
                <p:cNvPr id="44" name="墨迹 43">
                  <a:extLst>
                    <a:ext uri="{FF2B5EF4-FFF2-40B4-BE49-F238E27FC236}">
                      <a16:creationId xmlns:a16="http://schemas.microsoft.com/office/drawing/2014/main" id="{077BDA49-9EF7-9521-17C8-5BDAA192B2FB}"/>
                    </a:ext>
                  </a:extLst>
                </p:cNvPr>
                <p:cNvPicPr/>
                <p:nvPr/>
              </p:nvPicPr>
              <p:blipFill>
                <a:blip r:embed="rId50"/>
                <a:stretch>
                  <a:fillRect/>
                </a:stretch>
              </p:blipFill>
              <p:spPr>
                <a:xfrm>
                  <a:off x="7586902" y="3963502"/>
                  <a:ext cx="126000" cy="10512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46" name="墨迹 45">
                  <a:extLst>
                    <a:ext uri="{FF2B5EF4-FFF2-40B4-BE49-F238E27FC236}">
                      <a16:creationId xmlns:a16="http://schemas.microsoft.com/office/drawing/2014/main" id="{910A9586-6FE0-6D87-0286-B5F2628CF725}"/>
                    </a:ext>
                  </a:extLst>
                </p14:cNvPr>
                <p14:cNvContentPartPr/>
                <p14:nvPr/>
              </p14:nvContentPartPr>
              <p14:xfrm>
                <a:off x="7658542" y="3951262"/>
                <a:ext cx="50400" cy="204480"/>
              </p14:xfrm>
            </p:contentPart>
          </mc:Choice>
          <mc:Fallback xmlns="">
            <p:pic>
              <p:nvPicPr>
                <p:cNvPr id="46" name="墨迹 45">
                  <a:extLst>
                    <a:ext uri="{FF2B5EF4-FFF2-40B4-BE49-F238E27FC236}">
                      <a16:creationId xmlns:a16="http://schemas.microsoft.com/office/drawing/2014/main" id="{910A9586-6FE0-6D87-0286-B5F2628CF725}"/>
                    </a:ext>
                  </a:extLst>
                </p:cNvPr>
                <p:cNvPicPr/>
                <p:nvPr/>
              </p:nvPicPr>
              <p:blipFill>
                <a:blip r:embed="rId52"/>
                <a:stretch>
                  <a:fillRect/>
                </a:stretch>
              </p:blipFill>
              <p:spPr>
                <a:xfrm>
                  <a:off x="7654222" y="3946942"/>
                  <a:ext cx="5904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48" name="墨迹 47">
                  <a:extLst>
                    <a:ext uri="{FF2B5EF4-FFF2-40B4-BE49-F238E27FC236}">
                      <a16:creationId xmlns:a16="http://schemas.microsoft.com/office/drawing/2014/main" id="{E5A40DE6-05DE-8F94-A74C-9D32182CE4D2}"/>
                    </a:ext>
                  </a:extLst>
                </p14:cNvPr>
                <p14:cNvContentPartPr/>
                <p14:nvPr/>
              </p14:nvContentPartPr>
              <p14:xfrm>
                <a:off x="7490422" y="3978982"/>
                <a:ext cx="440280" cy="358560"/>
              </p14:xfrm>
            </p:contentPart>
          </mc:Choice>
          <mc:Fallback xmlns="">
            <p:pic>
              <p:nvPicPr>
                <p:cNvPr id="48" name="墨迹 47">
                  <a:extLst>
                    <a:ext uri="{FF2B5EF4-FFF2-40B4-BE49-F238E27FC236}">
                      <a16:creationId xmlns:a16="http://schemas.microsoft.com/office/drawing/2014/main" id="{E5A40DE6-05DE-8F94-A74C-9D32182CE4D2}"/>
                    </a:ext>
                  </a:extLst>
                </p:cNvPr>
                <p:cNvPicPr/>
                <p:nvPr/>
              </p:nvPicPr>
              <p:blipFill>
                <a:blip r:embed="rId54"/>
                <a:stretch>
                  <a:fillRect/>
                </a:stretch>
              </p:blipFill>
              <p:spPr>
                <a:xfrm>
                  <a:off x="7486102" y="3974662"/>
                  <a:ext cx="448920" cy="3672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50" name="墨迹 49">
                  <a:extLst>
                    <a:ext uri="{FF2B5EF4-FFF2-40B4-BE49-F238E27FC236}">
                      <a16:creationId xmlns:a16="http://schemas.microsoft.com/office/drawing/2014/main" id="{5C3B0EC0-5465-3B3A-96BC-637BC1A10D42}"/>
                    </a:ext>
                  </a:extLst>
                </p14:cNvPr>
                <p14:cNvContentPartPr/>
                <p14:nvPr/>
              </p14:nvContentPartPr>
              <p14:xfrm>
                <a:off x="7747102" y="4173022"/>
                <a:ext cx="64080" cy="141480"/>
              </p14:xfrm>
            </p:contentPart>
          </mc:Choice>
          <mc:Fallback xmlns="">
            <p:pic>
              <p:nvPicPr>
                <p:cNvPr id="50" name="墨迹 49">
                  <a:extLst>
                    <a:ext uri="{FF2B5EF4-FFF2-40B4-BE49-F238E27FC236}">
                      <a16:creationId xmlns:a16="http://schemas.microsoft.com/office/drawing/2014/main" id="{5C3B0EC0-5465-3B3A-96BC-637BC1A10D42}"/>
                    </a:ext>
                  </a:extLst>
                </p:cNvPr>
                <p:cNvPicPr/>
                <p:nvPr/>
              </p:nvPicPr>
              <p:blipFill>
                <a:blip r:embed="rId56"/>
                <a:stretch>
                  <a:fillRect/>
                </a:stretch>
              </p:blipFill>
              <p:spPr>
                <a:xfrm>
                  <a:off x="7742782" y="4168702"/>
                  <a:ext cx="72720" cy="1501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52" name="墨迹 51">
                  <a:extLst>
                    <a:ext uri="{FF2B5EF4-FFF2-40B4-BE49-F238E27FC236}">
                      <a16:creationId xmlns:a16="http://schemas.microsoft.com/office/drawing/2014/main" id="{041839F4-79AC-0BC1-E9AB-8AB42106B935}"/>
                    </a:ext>
                  </a:extLst>
                </p14:cNvPr>
                <p14:cNvContentPartPr/>
                <p14:nvPr/>
              </p14:nvContentPartPr>
              <p14:xfrm>
                <a:off x="7841422" y="4171222"/>
                <a:ext cx="136440" cy="118440"/>
              </p14:xfrm>
            </p:contentPart>
          </mc:Choice>
          <mc:Fallback xmlns="">
            <p:pic>
              <p:nvPicPr>
                <p:cNvPr id="52" name="墨迹 51">
                  <a:extLst>
                    <a:ext uri="{FF2B5EF4-FFF2-40B4-BE49-F238E27FC236}">
                      <a16:creationId xmlns:a16="http://schemas.microsoft.com/office/drawing/2014/main" id="{041839F4-79AC-0BC1-E9AB-8AB42106B935}"/>
                    </a:ext>
                  </a:extLst>
                </p:cNvPr>
                <p:cNvPicPr/>
                <p:nvPr/>
              </p:nvPicPr>
              <p:blipFill>
                <a:blip r:embed="rId58"/>
                <a:stretch>
                  <a:fillRect/>
                </a:stretch>
              </p:blipFill>
              <p:spPr>
                <a:xfrm>
                  <a:off x="7837102" y="4166902"/>
                  <a:ext cx="14508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54" name="墨迹 53">
                  <a:extLst>
                    <a:ext uri="{FF2B5EF4-FFF2-40B4-BE49-F238E27FC236}">
                      <a16:creationId xmlns:a16="http://schemas.microsoft.com/office/drawing/2014/main" id="{65FBDF13-3A9A-2C99-0AE2-163DD5FA053D}"/>
                    </a:ext>
                  </a:extLst>
                </p14:cNvPr>
                <p14:cNvContentPartPr/>
                <p14:nvPr/>
              </p14:nvContentPartPr>
              <p14:xfrm>
                <a:off x="7996942" y="4211182"/>
                <a:ext cx="69480" cy="6480"/>
              </p14:xfrm>
            </p:contentPart>
          </mc:Choice>
          <mc:Fallback xmlns="">
            <p:pic>
              <p:nvPicPr>
                <p:cNvPr id="54" name="墨迹 53">
                  <a:extLst>
                    <a:ext uri="{FF2B5EF4-FFF2-40B4-BE49-F238E27FC236}">
                      <a16:creationId xmlns:a16="http://schemas.microsoft.com/office/drawing/2014/main" id="{65FBDF13-3A9A-2C99-0AE2-163DD5FA053D}"/>
                    </a:ext>
                  </a:extLst>
                </p:cNvPr>
                <p:cNvPicPr/>
                <p:nvPr/>
              </p:nvPicPr>
              <p:blipFill>
                <a:blip r:embed="rId60"/>
                <a:stretch>
                  <a:fillRect/>
                </a:stretch>
              </p:blipFill>
              <p:spPr>
                <a:xfrm>
                  <a:off x="7992622" y="4206862"/>
                  <a:ext cx="78120" cy="1512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56" name="墨迹 55">
                  <a:extLst>
                    <a:ext uri="{FF2B5EF4-FFF2-40B4-BE49-F238E27FC236}">
                      <a16:creationId xmlns:a16="http://schemas.microsoft.com/office/drawing/2014/main" id="{B3D63A94-B785-55B2-5446-46A070E299B0}"/>
                    </a:ext>
                  </a:extLst>
                </p14:cNvPr>
                <p14:cNvContentPartPr/>
                <p14:nvPr/>
              </p14:nvContentPartPr>
              <p14:xfrm>
                <a:off x="8034742" y="4094902"/>
                <a:ext cx="123480" cy="295560"/>
              </p14:xfrm>
            </p:contentPart>
          </mc:Choice>
          <mc:Fallback xmlns="">
            <p:pic>
              <p:nvPicPr>
                <p:cNvPr id="56" name="墨迹 55">
                  <a:extLst>
                    <a:ext uri="{FF2B5EF4-FFF2-40B4-BE49-F238E27FC236}">
                      <a16:creationId xmlns:a16="http://schemas.microsoft.com/office/drawing/2014/main" id="{B3D63A94-B785-55B2-5446-46A070E299B0}"/>
                    </a:ext>
                  </a:extLst>
                </p:cNvPr>
                <p:cNvPicPr/>
                <p:nvPr/>
              </p:nvPicPr>
              <p:blipFill>
                <a:blip r:embed="rId62"/>
                <a:stretch>
                  <a:fillRect/>
                </a:stretch>
              </p:blipFill>
              <p:spPr>
                <a:xfrm>
                  <a:off x="8030422" y="4090582"/>
                  <a:ext cx="132120" cy="304200"/>
                </a:xfrm>
                <a:prstGeom prst="rect">
                  <a:avLst/>
                </a:prstGeom>
              </p:spPr>
            </p:pic>
          </mc:Fallback>
        </mc:AlternateContent>
      </p:grpSp>
    </p:spTree>
    <p:extLst>
      <p:ext uri="{BB962C8B-B14F-4D97-AF65-F5344CB8AC3E}">
        <p14:creationId xmlns:p14="http://schemas.microsoft.com/office/powerpoint/2010/main" val="26879055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2ECE48-BEF1-F7D5-919A-14F13ED61602}"/>
              </a:ext>
            </a:extLst>
          </p:cNvPr>
          <p:cNvSpPr>
            <a:spLocks noGrp="1"/>
          </p:cNvSpPr>
          <p:nvPr>
            <p:ph type="title"/>
          </p:nvPr>
        </p:nvSpPr>
        <p:spPr/>
        <p:txBody>
          <a:bodyPr/>
          <a:lstStyle/>
          <a:p>
            <a:r>
              <a:rPr lang="en-US" altLang="zh-CN" dirty="0"/>
              <a:t>14.</a:t>
            </a:r>
            <a:r>
              <a:rPr lang="zh-CN" altLang="en-US" dirty="0"/>
              <a:t>人肉反编译考试题解读</a:t>
            </a:r>
          </a:p>
        </p:txBody>
      </p:sp>
      <p:sp>
        <p:nvSpPr>
          <p:cNvPr id="3" name="内容占位符 2">
            <a:extLst>
              <a:ext uri="{FF2B5EF4-FFF2-40B4-BE49-F238E27FC236}">
                <a16:creationId xmlns:a16="http://schemas.microsoft.com/office/drawing/2014/main" id="{6511F394-E1D6-17CC-F564-A5848C722717}"/>
              </a:ext>
            </a:extLst>
          </p:cNvPr>
          <p:cNvSpPr>
            <a:spLocks noGrp="1"/>
          </p:cNvSpPr>
          <p:nvPr>
            <p:ph idx="1"/>
          </p:nvPr>
        </p:nvSpPr>
        <p:spPr/>
        <p:txBody>
          <a:bodyPr/>
          <a:lstStyle/>
          <a:p>
            <a:r>
              <a:rPr lang="zh-CN" altLang="en-US" b="1" dirty="0"/>
              <a:t>例</a:t>
            </a:r>
            <a:r>
              <a:rPr lang="en-US" altLang="zh-CN" b="1" dirty="0"/>
              <a:t>2.</a:t>
            </a:r>
            <a:r>
              <a:rPr lang="zh-CN" altLang="en-US" dirty="0"/>
              <a:t>这题的关键在于分析</a:t>
            </a:r>
            <a:r>
              <a:rPr lang="en-US" altLang="zh-CN" dirty="0" err="1"/>
              <a:t>eax</a:t>
            </a:r>
            <a:r>
              <a:rPr lang="en-US" altLang="zh-CN" dirty="0"/>
              <a:t>/</a:t>
            </a:r>
            <a:r>
              <a:rPr lang="en-US" altLang="zh-CN" dirty="0" err="1"/>
              <a:t>rax</a:t>
            </a:r>
            <a:r>
              <a:rPr lang="zh-CN" altLang="en-US" dirty="0"/>
              <a:t>的怪异行为</a:t>
            </a:r>
            <a:endParaRPr lang="zh-CN" altLang="en-US" b="1" dirty="0"/>
          </a:p>
        </p:txBody>
      </p:sp>
      <p:pic>
        <p:nvPicPr>
          <p:cNvPr id="5" name="图片 4">
            <a:extLst>
              <a:ext uri="{FF2B5EF4-FFF2-40B4-BE49-F238E27FC236}">
                <a16:creationId xmlns:a16="http://schemas.microsoft.com/office/drawing/2014/main" id="{CF111BEB-5A4D-35A0-79B3-5D1628B42DA1}"/>
              </a:ext>
            </a:extLst>
          </p:cNvPr>
          <p:cNvPicPr>
            <a:picLocks noChangeAspect="1"/>
          </p:cNvPicPr>
          <p:nvPr/>
        </p:nvPicPr>
        <p:blipFill>
          <a:blip r:embed="rId2"/>
          <a:stretch>
            <a:fillRect/>
          </a:stretch>
        </p:blipFill>
        <p:spPr>
          <a:xfrm>
            <a:off x="2341994" y="2603561"/>
            <a:ext cx="7916036" cy="3964154"/>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墨迹 5">
                <a:extLst>
                  <a:ext uri="{FF2B5EF4-FFF2-40B4-BE49-F238E27FC236}">
                    <a16:creationId xmlns:a16="http://schemas.microsoft.com/office/drawing/2014/main" id="{99117BD2-B287-1AEE-E4FA-EDF45011712A}"/>
                  </a:ext>
                </a:extLst>
              </p14:cNvPr>
              <p14:cNvContentPartPr/>
              <p14:nvPr/>
            </p14:nvContentPartPr>
            <p14:xfrm>
              <a:off x="4794852" y="4977846"/>
              <a:ext cx="706680" cy="277560"/>
            </p14:xfrm>
          </p:contentPart>
        </mc:Choice>
        <mc:Fallback xmlns="">
          <p:pic>
            <p:nvPicPr>
              <p:cNvPr id="6" name="墨迹 5">
                <a:extLst>
                  <a:ext uri="{FF2B5EF4-FFF2-40B4-BE49-F238E27FC236}">
                    <a16:creationId xmlns:a16="http://schemas.microsoft.com/office/drawing/2014/main" id="{99117BD2-B287-1AEE-E4FA-EDF45011712A}"/>
                  </a:ext>
                </a:extLst>
              </p:cNvPr>
              <p:cNvPicPr/>
              <p:nvPr/>
            </p:nvPicPr>
            <p:blipFill>
              <a:blip r:embed="rId4"/>
              <a:stretch>
                <a:fillRect/>
              </a:stretch>
            </p:blipFill>
            <p:spPr>
              <a:xfrm>
                <a:off x="4786212" y="4968846"/>
                <a:ext cx="724320" cy="2952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墨迹 6">
                <a:extLst>
                  <a:ext uri="{FF2B5EF4-FFF2-40B4-BE49-F238E27FC236}">
                    <a16:creationId xmlns:a16="http://schemas.microsoft.com/office/drawing/2014/main" id="{B1D3C7E0-4FD7-3B73-6208-81B89C328DA1}"/>
                  </a:ext>
                </a:extLst>
              </p14:cNvPr>
              <p14:cNvContentPartPr/>
              <p14:nvPr/>
            </p14:nvContentPartPr>
            <p14:xfrm>
              <a:off x="8611932" y="4730886"/>
              <a:ext cx="591120" cy="262800"/>
            </p14:xfrm>
          </p:contentPart>
        </mc:Choice>
        <mc:Fallback xmlns="">
          <p:pic>
            <p:nvPicPr>
              <p:cNvPr id="7" name="墨迹 6">
                <a:extLst>
                  <a:ext uri="{FF2B5EF4-FFF2-40B4-BE49-F238E27FC236}">
                    <a16:creationId xmlns:a16="http://schemas.microsoft.com/office/drawing/2014/main" id="{B1D3C7E0-4FD7-3B73-6208-81B89C328DA1}"/>
                  </a:ext>
                </a:extLst>
              </p:cNvPr>
              <p:cNvPicPr/>
              <p:nvPr/>
            </p:nvPicPr>
            <p:blipFill>
              <a:blip r:embed="rId6"/>
              <a:stretch>
                <a:fillRect/>
              </a:stretch>
            </p:blipFill>
            <p:spPr>
              <a:xfrm>
                <a:off x="8603292" y="4722246"/>
                <a:ext cx="608760" cy="280440"/>
              </a:xfrm>
              <a:prstGeom prst="rect">
                <a:avLst/>
              </a:prstGeom>
            </p:spPr>
          </p:pic>
        </mc:Fallback>
      </mc:AlternateContent>
      <p:sp>
        <p:nvSpPr>
          <p:cNvPr id="8" name="文本框 7">
            <a:extLst>
              <a:ext uri="{FF2B5EF4-FFF2-40B4-BE49-F238E27FC236}">
                <a16:creationId xmlns:a16="http://schemas.microsoft.com/office/drawing/2014/main" id="{2AB65A58-A3CB-8D6A-B3BD-CCAD36CDE128}"/>
              </a:ext>
            </a:extLst>
          </p:cNvPr>
          <p:cNvSpPr txBox="1"/>
          <p:nvPr/>
        </p:nvSpPr>
        <p:spPr>
          <a:xfrm>
            <a:off x="5148192" y="5417384"/>
            <a:ext cx="1698172" cy="646331"/>
          </a:xfrm>
          <a:prstGeom prst="rect">
            <a:avLst/>
          </a:prstGeom>
          <a:noFill/>
        </p:spPr>
        <p:txBody>
          <a:bodyPr wrap="square" rtlCol="0">
            <a:spAutoFit/>
          </a:bodyPr>
          <a:lstStyle/>
          <a:p>
            <a:r>
              <a:rPr lang="en-US" altLang="zh-CN" b="1" dirty="0" err="1">
                <a:solidFill>
                  <a:srgbClr val="FF0000"/>
                </a:solidFill>
              </a:rPr>
              <a:t>eax</a:t>
            </a:r>
            <a:r>
              <a:rPr lang="zh-CN" altLang="en-US" b="1" dirty="0">
                <a:solidFill>
                  <a:srgbClr val="FF0000"/>
                </a:solidFill>
              </a:rPr>
              <a:t>说明返回值是</a:t>
            </a:r>
            <a:r>
              <a:rPr lang="en-US" altLang="zh-CN" b="1" dirty="0">
                <a:solidFill>
                  <a:srgbClr val="FF0000"/>
                </a:solidFill>
              </a:rPr>
              <a:t>32</a:t>
            </a:r>
            <a:r>
              <a:rPr lang="zh-CN" altLang="en-US" b="1" dirty="0">
                <a:solidFill>
                  <a:srgbClr val="FF0000"/>
                </a:solidFill>
              </a:rPr>
              <a:t>位</a:t>
            </a:r>
            <a:r>
              <a:rPr lang="en-US" altLang="zh-CN" b="1" dirty="0">
                <a:solidFill>
                  <a:srgbClr val="FF0000"/>
                </a:solidFill>
              </a:rPr>
              <a:t>int</a:t>
            </a:r>
            <a:endParaRPr lang="zh-CN" altLang="en-US" b="1" dirty="0">
              <a:solidFill>
                <a:srgbClr val="FF0000"/>
              </a:solidFill>
            </a:endParaRPr>
          </a:p>
        </p:txBody>
      </p:sp>
      <mc:AlternateContent xmlns:mc="http://schemas.openxmlformats.org/markup-compatibility/2006" xmlns:p14="http://schemas.microsoft.com/office/powerpoint/2010/main">
        <mc:Choice Requires="p14">
          <p:contentPart p14:bwMode="auto" r:id="rId7">
            <p14:nvContentPartPr>
              <p14:cNvPr id="9" name="墨迹 8">
                <a:extLst>
                  <a:ext uri="{FF2B5EF4-FFF2-40B4-BE49-F238E27FC236}">
                    <a16:creationId xmlns:a16="http://schemas.microsoft.com/office/drawing/2014/main" id="{495C719A-9834-E999-B82C-A69C890997FF}"/>
                  </a:ext>
                </a:extLst>
              </p14:cNvPr>
              <p14:cNvContentPartPr/>
              <p14:nvPr/>
            </p14:nvContentPartPr>
            <p14:xfrm>
              <a:off x="4192932" y="3358206"/>
              <a:ext cx="474120" cy="350280"/>
            </p14:xfrm>
          </p:contentPart>
        </mc:Choice>
        <mc:Fallback xmlns="">
          <p:pic>
            <p:nvPicPr>
              <p:cNvPr id="9" name="墨迹 8">
                <a:extLst>
                  <a:ext uri="{FF2B5EF4-FFF2-40B4-BE49-F238E27FC236}">
                    <a16:creationId xmlns:a16="http://schemas.microsoft.com/office/drawing/2014/main" id="{495C719A-9834-E999-B82C-A69C890997FF}"/>
                  </a:ext>
                </a:extLst>
              </p:cNvPr>
              <p:cNvPicPr/>
              <p:nvPr/>
            </p:nvPicPr>
            <p:blipFill>
              <a:blip r:embed="rId8"/>
              <a:stretch>
                <a:fillRect/>
              </a:stretch>
            </p:blipFill>
            <p:spPr>
              <a:xfrm>
                <a:off x="4184292" y="3349206"/>
                <a:ext cx="49176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墨迹 9">
                <a:extLst>
                  <a:ext uri="{FF2B5EF4-FFF2-40B4-BE49-F238E27FC236}">
                    <a16:creationId xmlns:a16="http://schemas.microsoft.com/office/drawing/2014/main" id="{FD229B6D-5659-E397-5BD8-A8AC0C401A9A}"/>
                  </a:ext>
                </a:extLst>
              </p14:cNvPr>
              <p14:cNvContentPartPr/>
              <p14:nvPr/>
            </p14:nvContentPartPr>
            <p14:xfrm>
              <a:off x="4012212" y="3649806"/>
              <a:ext cx="901080" cy="625680"/>
            </p14:xfrm>
          </p:contentPart>
        </mc:Choice>
        <mc:Fallback xmlns="">
          <p:pic>
            <p:nvPicPr>
              <p:cNvPr id="10" name="墨迹 9">
                <a:extLst>
                  <a:ext uri="{FF2B5EF4-FFF2-40B4-BE49-F238E27FC236}">
                    <a16:creationId xmlns:a16="http://schemas.microsoft.com/office/drawing/2014/main" id="{FD229B6D-5659-E397-5BD8-A8AC0C401A9A}"/>
                  </a:ext>
                </a:extLst>
              </p:cNvPr>
              <p:cNvPicPr/>
              <p:nvPr/>
            </p:nvPicPr>
            <p:blipFill>
              <a:blip r:embed="rId10"/>
              <a:stretch>
                <a:fillRect/>
              </a:stretch>
            </p:blipFill>
            <p:spPr>
              <a:xfrm>
                <a:off x="4003572" y="3641166"/>
                <a:ext cx="918720" cy="643320"/>
              </a:xfrm>
              <a:prstGeom prst="rect">
                <a:avLst/>
              </a:prstGeom>
            </p:spPr>
          </p:pic>
        </mc:Fallback>
      </mc:AlternateContent>
      <p:sp>
        <p:nvSpPr>
          <p:cNvPr id="14" name="文本框 13">
            <a:extLst>
              <a:ext uri="{FF2B5EF4-FFF2-40B4-BE49-F238E27FC236}">
                <a16:creationId xmlns:a16="http://schemas.microsoft.com/office/drawing/2014/main" id="{9C4FA50F-9743-2A3E-DED5-937CA112CB44}"/>
              </a:ext>
            </a:extLst>
          </p:cNvPr>
          <p:cNvSpPr txBox="1"/>
          <p:nvPr/>
        </p:nvSpPr>
        <p:spPr>
          <a:xfrm>
            <a:off x="7810014" y="5161317"/>
            <a:ext cx="2256971" cy="954107"/>
          </a:xfrm>
          <a:prstGeom prst="rect">
            <a:avLst/>
          </a:prstGeom>
          <a:noFill/>
        </p:spPr>
        <p:txBody>
          <a:bodyPr wrap="square" rtlCol="0">
            <a:spAutoFit/>
          </a:bodyPr>
          <a:lstStyle/>
          <a:p>
            <a:r>
              <a:rPr lang="zh-CN" altLang="en-US" sz="1400" b="1" dirty="0">
                <a:solidFill>
                  <a:srgbClr val="FF0000"/>
                </a:solidFill>
              </a:rPr>
              <a:t>先让</a:t>
            </a:r>
            <a:r>
              <a:rPr lang="en-US" altLang="zh-CN" sz="1400" b="1" dirty="0" err="1">
                <a:solidFill>
                  <a:srgbClr val="FF0000"/>
                </a:solidFill>
              </a:rPr>
              <a:t>eax</a:t>
            </a:r>
            <a:r>
              <a:rPr lang="en-US" altLang="zh-CN" sz="1400" b="1" dirty="0">
                <a:solidFill>
                  <a:srgbClr val="FF0000"/>
                </a:solidFill>
              </a:rPr>
              <a:t>/</a:t>
            </a:r>
            <a:r>
              <a:rPr lang="en-US" altLang="zh-CN" sz="1400" b="1" dirty="0" err="1">
                <a:solidFill>
                  <a:srgbClr val="FF0000"/>
                </a:solidFill>
              </a:rPr>
              <a:t>rax</a:t>
            </a:r>
            <a:r>
              <a:rPr lang="en-US" altLang="zh-CN" sz="1400" b="1" dirty="0">
                <a:solidFill>
                  <a:srgbClr val="FF0000"/>
                </a:solidFill>
              </a:rPr>
              <a:t>=*p</a:t>
            </a:r>
            <a:r>
              <a:rPr lang="zh-CN" altLang="en-US" sz="1400" b="1" dirty="0">
                <a:solidFill>
                  <a:srgbClr val="FF0000"/>
                </a:solidFill>
              </a:rPr>
              <a:t>，说明</a:t>
            </a:r>
            <a:r>
              <a:rPr lang="en-US" altLang="zh-CN" sz="1400" b="1" dirty="0">
                <a:solidFill>
                  <a:srgbClr val="FF0000"/>
                </a:solidFill>
              </a:rPr>
              <a:t>p</a:t>
            </a:r>
            <a:r>
              <a:rPr lang="zh-CN" altLang="en-US" sz="1400" b="1" dirty="0">
                <a:solidFill>
                  <a:srgbClr val="FF0000"/>
                </a:solidFill>
              </a:rPr>
              <a:t>仍然指向一个指针，最终</a:t>
            </a:r>
            <a:r>
              <a:rPr lang="en-US" altLang="zh-CN" sz="1400" b="1" dirty="0" err="1">
                <a:solidFill>
                  <a:srgbClr val="FF0000"/>
                </a:solidFill>
              </a:rPr>
              <a:t>eax</a:t>
            </a:r>
            <a:r>
              <a:rPr lang="en-US" altLang="zh-CN" sz="1400" b="1" dirty="0">
                <a:solidFill>
                  <a:srgbClr val="FF0000"/>
                </a:solidFill>
              </a:rPr>
              <a:t>=**p</a:t>
            </a:r>
            <a:r>
              <a:rPr lang="zh-CN" altLang="en-US" sz="1400" b="1" dirty="0">
                <a:solidFill>
                  <a:srgbClr val="FF0000"/>
                </a:solidFill>
              </a:rPr>
              <a:t>，说明</a:t>
            </a:r>
            <a:r>
              <a:rPr lang="en-US" altLang="zh-CN" sz="1400" b="1" dirty="0">
                <a:solidFill>
                  <a:srgbClr val="FF0000"/>
                </a:solidFill>
              </a:rPr>
              <a:t>p</a:t>
            </a:r>
            <a:r>
              <a:rPr lang="zh-CN" altLang="en-US" sz="1400" b="1" dirty="0">
                <a:solidFill>
                  <a:srgbClr val="FF0000"/>
                </a:solidFill>
              </a:rPr>
              <a:t>是二重</a:t>
            </a:r>
            <a:r>
              <a:rPr lang="en-US" altLang="zh-CN" sz="1400" b="1" dirty="0">
                <a:solidFill>
                  <a:srgbClr val="FF0000"/>
                </a:solidFill>
              </a:rPr>
              <a:t>int</a:t>
            </a:r>
            <a:r>
              <a:rPr lang="zh-CN" altLang="en-US" sz="1400" b="1" dirty="0">
                <a:solidFill>
                  <a:srgbClr val="FF0000"/>
                </a:solidFill>
              </a:rPr>
              <a:t>指针</a:t>
            </a:r>
            <a:r>
              <a:rPr lang="en-US" altLang="zh-CN" sz="1400" b="1" dirty="0">
                <a:solidFill>
                  <a:srgbClr val="FF0000"/>
                </a:solidFill>
              </a:rPr>
              <a:t>int**</a:t>
            </a:r>
            <a:endParaRPr lang="zh-CN" altLang="en-US" sz="1400" b="1" dirty="0">
              <a:solidFill>
                <a:srgbClr val="FF0000"/>
              </a:solidFill>
            </a:endParaRPr>
          </a:p>
        </p:txBody>
      </p:sp>
      <mc:AlternateContent xmlns:mc="http://schemas.openxmlformats.org/markup-compatibility/2006" xmlns:p14="http://schemas.microsoft.com/office/powerpoint/2010/main">
        <mc:Choice Requires="p14">
          <p:contentPart p14:bwMode="auto" r:id="rId11">
            <p14:nvContentPartPr>
              <p14:cNvPr id="15" name="墨迹 14">
                <a:extLst>
                  <a:ext uri="{FF2B5EF4-FFF2-40B4-BE49-F238E27FC236}">
                    <a16:creationId xmlns:a16="http://schemas.microsoft.com/office/drawing/2014/main" id="{0665D4E4-F983-373A-C801-8717154C663B}"/>
                  </a:ext>
                </a:extLst>
              </p14:cNvPr>
              <p14:cNvContentPartPr/>
              <p14:nvPr/>
            </p14:nvContentPartPr>
            <p14:xfrm>
              <a:off x="4644526" y="3592257"/>
              <a:ext cx="1112040" cy="407160"/>
            </p14:xfrm>
          </p:contentPart>
        </mc:Choice>
        <mc:Fallback xmlns="">
          <p:pic>
            <p:nvPicPr>
              <p:cNvPr id="15" name="墨迹 14">
                <a:extLst>
                  <a:ext uri="{FF2B5EF4-FFF2-40B4-BE49-F238E27FC236}">
                    <a16:creationId xmlns:a16="http://schemas.microsoft.com/office/drawing/2014/main" id="{0665D4E4-F983-373A-C801-8717154C663B}"/>
                  </a:ext>
                </a:extLst>
              </p:cNvPr>
              <p:cNvPicPr/>
              <p:nvPr/>
            </p:nvPicPr>
            <p:blipFill>
              <a:blip r:embed="rId12"/>
              <a:stretch>
                <a:fillRect/>
              </a:stretch>
            </p:blipFill>
            <p:spPr>
              <a:xfrm>
                <a:off x="4635526" y="3583617"/>
                <a:ext cx="1129680" cy="4248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6" name="墨迹 15">
                <a:extLst>
                  <a:ext uri="{FF2B5EF4-FFF2-40B4-BE49-F238E27FC236}">
                    <a16:creationId xmlns:a16="http://schemas.microsoft.com/office/drawing/2014/main" id="{6BBEC185-9DBC-6B91-FC4A-99D89E1CD44A}"/>
                  </a:ext>
                </a:extLst>
              </p14:cNvPr>
              <p14:cNvContentPartPr/>
              <p14:nvPr/>
            </p14:nvContentPartPr>
            <p14:xfrm>
              <a:off x="4846486" y="3919497"/>
              <a:ext cx="619920" cy="379800"/>
            </p14:xfrm>
          </p:contentPart>
        </mc:Choice>
        <mc:Fallback xmlns="">
          <p:pic>
            <p:nvPicPr>
              <p:cNvPr id="16" name="墨迹 15">
                <a:extLst>
                  <a:ext uri="{FF2B5EF4-FFF2-40B4-BE49-F238E27FC236}">
                    <a16:creationId xmlns:a16="http://schemas.microsoft.com/office/drawing/2014/main" id="{6BBEC185-9DBC-6B91-FC4A-99D89E1CD44A}"/>
                  </a:ext>
                </a:extLst>
              </p:cNvPr>
              <p:cNvPicPr/>
              <p:nvPr/>
            </p:nvPicPr>
            <p:blipFill>
              <a:blip r:embed="rId14"/>
              <a:stretch>
                <a:fillRect/>
              </a:stretch>
            </p:blipFill>
            <p:spPr>
              <a:xfrm>
                <a:off x="4837846" y="3910497"/>
                <a:ext cx="637560" cy="3974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墨迹 16">
                <a:extLst>
                  <a:ext uri="{FF2B5EF4-FFF2-40B4-BE49-F238E27FC236}">
                    <a16:creationId xmlns:a16="http://schemas.microsoft.com/office/drawing/2014/main" id="{2D4B0F59-6AD0-F2C0-FE76-67B946DB3803}"/>
                  </a:ext>
                </a:extLst>
              </p14:cNvPr>
              <p14:cNvContentPartPr/>
              <p14:nvPr/>
            </p14:nvContentPartPr>
            <p14:xfrm>
              <a:off x="3962326" y="4157817"/>
              <a:ext cx="871920" cy="1154160"/>
            </p14:xfrm>
          </p:contentPart>
        </mc:Choice>
        <mc:Fallback xmlns="">
          <p:pic>
            <p:nvPicPr>
              <p:cNvPr id="17" name="墨迹 16">
                <a:extLst>
                  <a:ext uri="{FF2B5EF4-FFF2-40B4-BE49-F238E27FC236}">
                    <a16:creationId xmlns:a16="http://schemas.microsoft.com/office/drawing/2014/main" id="{2D4B0F59-6AD0-F2C0-FE76-67B946DB3803}"/>
                  </a:ext>
                </a:extLst>
              </p:cNvPr>
              <p:cNvPicPr/>
              <p:nvPr/>
            </p:nvPicPr>
            <p:blipFill>
              <a:blip r:embed="rId16"/>
              <a:stretch>
                <a:fillRect/>
              </a:stretch>
            </p:blipFill>
            <p:spPr>
              <a:xfrm>
                <a:off x="3953326" y="4149177"/>
                <a:ext cx="889560" cy="11718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8" name="墨迹 17">
                <a:extLst>
                  <a:ext uri="{FF2B5EF4-FFF2-40B4-BE49-F238E27FC236}">
                    <a16:creationId xmlns:a16="http://schemas.microsoft.com/office/drawing/2014/main" id="{5CE37BD0-DD33-A91A-8B26-A519E3A3B347}"/>
                  </a:ext>
                </a:extLst>
              </p14:cNvPr>
              <p14:cNvContentPartPr/>
              <p14:nvPr/>
            </p14:nvContentPartPr>
            <p14:xfrm>
              <a:off x="2372566" y="2220297"/>
              <a:ext cx="360" cy="360"/>
            </p14:xfrm>
          </p:contentPart>
        </mc:Choice>
        <mc:Fallback xmlns="">
          <p:pic>
            <p:nvPicPr>
              <p:cNvPr id="18" name="墨迹 17">
                <a:extLst>
                  <a:ext uri="{FF2B5EF4-FFF2-40B4-BE49-F238E27FC236}">
                    <a16:creationId xmlns:a16="http://schemas.microsoft.com/office/drawing/2014/main" id="{5CE37BD0-DD33-A91A-8B26-A519E3A3B347}"/>
                  </a:ext>
                </a:extLst>
              </p:cNvPr>
              <p:cNvPicPr/>
              <p:nvPr/>
            </p:nvPicPr>
            <p:blipFill>
              <a:blip r:embed="rId18"/>
              <a:stretch>
                <a:fillRect/>
              </a:stretch>
            </p:blipFill>
            <p:spPr>
              <a:xfrm>
                <a:off x="2363926" y="2211657"/>
                <a:ext cx="18000" cy="18000"/>
              </a:xfrm>
              <a:prstGeom prst="rect">
                <a:avLst/>
              </a:prstGeom>
            </p:spPr>
          </p:pic>
        </mc:Fallback>
      </mc:AlternateContent>
      <p:sp>
        <p:nvSpPr>
          <p:cNvPr id="22" name="文本框 21">
            <a:extLst>
              <a:ext uri="{FF2B5EF4-FFF2-40B4-BE49-F238E27FC236}">
                <a16:creationId xmlns:a16="http://schemas.microsoft.com/office/drawing/2014/main" id="{820137FB-EE12-7CC2-F420-2ADFC482E9AA}"/>
              </a:ext>
            </a:extLst>
          </p:cNvPr>
          <p:cNvSpPr txBox="1"/>
          <p:nvPr/>
        </p:nvSpPr>
        <p:spPr>
          <a:xfrm>
            <a:off x="5756566" y="6115424"/>
            <a:ext cx="2349663" cy="369332"/>
          </a:xfrm>
          <a:prstGeom prst="rect">
            <a:avLst/>
          </a:prstGeom>
          <a:noFill/>
        </p:spPr>
        <p:txBody>
          <a:bodyPr wrap="square" rtlCol="0">
            <a:spAutoFit/>
          </a:bodyPr>
          <a:lstStyle/>
          <a:p>
            <a:r>
              <a:rPr lang="en-US" altLang="zh-CN" b="1" dirty="0">
                <a:solidFill>
                  <a:srgbClr val="FF0000"/>
                </a:solidFill>
              </a:rPr>
              <a:t>return *((*p)++);</a:t>
            </a:r>
            <a:endParaRPr lang="zh-CN" altLang="en-US" b="1" dirty="0">
              <a:solidFill>
                <a:srgbClr val="FF0000"/>
              </a:solidFill>
            </a:endParaRPr>
          </a:p>
        </p:txBody>
      </p:sp>
      <p:sp>
        <p:nvSpPr>
          <p:cNvPr id="23" name="文本框 22">
            <a:extLst>
              <a:ext uri="{FF2B5EF4-FFF2-40B4-BE49-F238E27FC236}">
                <a16:creationId xmlns:a16="http://schemas.microsoft.com/office/drawing/2014/main" id="{0873DDD5-E4EE-C212-2396-E872CBCDF646}"/>
              </a:ext>
            </a:extLst>
          </p:cNvPr>
          <p:cNvSpPr txBox="1"/>
          <p:nvPr/>
        </p:nvSpPr>
        <p:spPr>
          <a:xfrm>
            <a:off x="10159677" y="4388275"/>
            <a:ext cx="2106651" cy="1754326"/>
          </a:xfrm>
          <a:prstGeom prst="rect">
            <a:avLst/>
          </a:prstGeom>
          <a:noFill/>
        </p:spPr>
        <p:txBody>
          <a:bodyPr wrap="square" rtlCol="0">
            <a:spAutoFit/>
          </a:bodyPr>
          <a:lstStyle/>
          <a:p>
            <a:r>
              <a:rPr lang="zh-CN" altLang="en-US" b="1" dirty="0">
                <a:solidFill>
                  <a:srgbClr val="FF0000"/>
                </a:solidFill>
              </a:rPr>
              <a:t>先取</a:t>
            </a:r>
            <a:r>
              <a:rPr lang="en-US" altLang="zh-CN" b="1" dirty="0">
                <a:solidFill>
                  <a:srgbClr val="FF0000"/>
                </a:solidFill>
              </a:rPr>
              <a:t>p</a:t>
            </a:r>
            <a:r>
              <a:rPr lang="zh-CN" altLang="en-US" b="1" dirty="0">
                <a:solidFill>
                  <a:srgbClr val="FF0000"/>
                </a:solidFill>
              </a:rPr>
              <a:t>指向的地址指向的</a:t>
            </a:r>
            <a:r>
              <a:rPr lang="en-US" altLang="zh-CN" b="1" dirty="0">
                <a:solidFill>
                  <a:srgbClr val="FF0000"/>
                </a:solidFill>
              </a:rPr>
              <a:t>int</a:t>
            </a:r>
            <a:r>
              <a:rPr lang="zh-CN" altLang="en-US" b="1" dirty="0">
                <a:solidFill>
                  <a:srgbClr val="FF0000"/>
                </a:solidFill>
              </a:rPr>
              <a:t>，再将</a:t>
            </a:r>
            <a:r>
              <a:rPr lang="en-US" altLang="zh-CN" b="1" dirty="0">
                <a:solidFill>
                  <a:srgbClr val="FF0000"/>
                </a:solidFill>
              </a:rPr>
              <a:t>p</a:t>
            </a:r>
            <a:r>
              <a:rPr lang="zh-CN" altLang="en-US" b="1" dirty="0">
                <a:solidFill>
                  <a:srgbClr val="FF0000"/>
                </a:solidFill>
              </a:rPr>
              <a:t>指向的地址加</a:t>
            </a:r>
            <a:r>
              <a:rPr lang="en-US" altLang="zh-CN" b="1" dirty="0">
                <a:solidFill>
                  <a:srgbClr val="FF0000"/>
                </a:solidFill>
              </a:rPr>
              <a:t>4</a:t>
            </a:r>
            <a:r>
              <a:rPr lang="zh-CN" altLang="en-US" b="1" dirty="0">
                <a:solidFill>
                  <a:srgbClr val="FF0000"/>
                </a:solidFill>
              </a:rPr>
              <a:t>，等价于令</a:t>
            </a:r>
            <a:r>
              <a:rPr lang="en-US" altLang="zh-CN" b="1" dirty="0">
                <a:solidFill>
                  <a:srgbClr val="FF0000"/>
                </a:solidFill>
              </a:rPr>
              <a:t>p</a:t>
            </a:r>
            <a:r>
              <a:rPr lang="zh-CN" altLang="en-US" b="1" dirty="0">
                <a:solidFill>
                  <a:srgbClr val="FF0000"/>
                </a:solidFill>
              </a:rPr>
              <a:t>指向的</a:t>
            </a:r>
            <a:r>
              <a:rPr lang="en-US" altLang="zh-CN" b="1" dirty="0">
                <a:solidFill>
                  <a:srgbClr val="FF0000"/>
                </a:solidFill>
              </a:rPr>
              <a:t>int</a:t>
            </a:r>
            <a:r>
              <a:rPr lang="zh-CN" altLang="en-US" b="1" dirty="0">
                <a:solidFill>
                  <a:srgbClr val="FF0000"/>
                </a:solidFill>
              </a:rPr>
              <a:t>指针进行一个</a:t>
            </a:r>
            <a:r>
              <a:rPr lang="en-US" altLang="zh-CN" b="1" dirty="0">
                <a:solidFill>
                  <a:srgbClr val="FF0000"/>
                </a:solidFill>
              </a:rPr>
              <a:t>++</a:t>
            </a:r>
            <a:r>
              <a:rPr lang="zh-CN" altLang="en-US" b="1" dirty="0">
                <a:solidFill>
                  <a:srgbClr val="FF0000"/>
                </a:solidFill>
              </a:rPr>
              <a:t>操作！</a:t>
            </a:r>
          </a:p>
        </p:txBody>
      </p:sp>
      <p:sp>
        <p:nvSpPr>
          <p:cNvPr id="24" name="文本框 23">
            <a:extLst>
              <a:ext uri="{FF2B5EF4-FFF2-40B4-BE49-F238E27FC236}">
                <a16:creationId xmlns:a16="http://schemas.microsoft.com/office/drawing/2014/main" id="{C49BE474-F2C8-7212-2933-52E43CC6B0BE}"/>
              </a:ext>
            </a:extLst>
          </p:cNvPr>
          <p:cNvSpPr txBox="1"/>
          <p:nvPr/>
        </p:nvSpPr>
        <p:spPr>
          <a:xfrm>
            <a:off x="7810014" y="701119"/>
            <a:ext cx="3765380" cy="1477328"/>
          </a:xfrm>
          <a:prstGeom prst="rect">
            <a:avLst/>
          </a:prstGeom>
          <a:noFill/>
        </p:spPr>
        <p:txBody>
          <a:bodyPr wrap="square" rtlCol="0">
            <a:spAutoFit/>
          </a:bodyPr>
          <a:lstStyle/>
          <a:p>
            <a:r>
              <a:rPr lang="zh-CN" altLang="en-US" b="1" dirty="0">
                <a:solidFill>
                  <a:srgbClr val="FF0000"/>
                </a:solidFill>
              </a:rPr>
              <a:t>参数</a:t>
            </a:r>
            <a:r>
              <a:rPr lang="en-US" altLang="zh-CN" b="1" dirty="0">
                <a:solidFill>
                  <a:srgbClr val="FF0000"/>
                </a:solidFill>
              </a:rPr>
              <a:t>p</a:t>
            </a:r>
            <a:r>
              <a:rPr lang="zh-CN" altLang="en-US" b="1" dirty="0">
                <a:solidFill>
                  <a:srgbClr val="FF0000"/>
                </a:solidFill>
              </a:rPr>
              <a:t>本身显然是指针（因为访问了它指向的内存单元），但它指向的东西较为怪异，在</a:t>
            </a:r>
            <a:r>
              <a:rPr lang="en-US" altLang="zh-CN" b="1" dirty="0">
                <a:solidFill>
                  <a:srgbClr val="FF0000"/>
                </a:solidFill>
              </a:rPr>
              <a:t>32</a:t>
            </a:r>
            <a:r>
              <a:rPr lang="zh-CN" altLang="en-US" b="1" dirty="0">
                <a:solidFill>
                  <a:srgbClr val="FF0000"/>
                </a:solidFill>
              </a:rPr>
              <a:t>位下用</a:t>
            </a:r>
            <a:r>
              <a:rPr lang="en-US" altLang="zh-CN" b="1" dirty="0" err="1">
                <a:solidFill>
                  <a:srgbClr val="FF0000"/>
                </a:solidFill>
              </a:rPr>
              <a:t>eax</a:t>
            </a:r>
            <a:r>
              <a:rPr lang="zh-CN" altLang="en-US" b="1" dirty="0">
                <a:solidFill>
                  <a:srgbClr val="FF0000"/>
                </a:solidFill>
              </a:rPr>
              <a:t>存，在</a:t>
            </a:r>
            <a:r>
              <a:rPr lang="en-US" altLang="zh-CN" b="1" dirty="0">
                <a:solidFill>
                  <a:srgbClr val="FF0000"/>
                </a:solidFill>
              </a:rPr>
              <a:t>64</a:t>
            </a:r>
            <a:r>
              <a:rPr lang="zh-CN" altLang="en-US" b="1" dirty="0">
                <a:solidFill>
                  <a:srgbClr val="FF0000"/>
                </a:solidFill>
              </a:rPr>
              <a:t>位下用</a:t>
            </a:r>
            <a:r>
              <a:rPr lang="en-US" altLang="zh-CN" b="1" dirty="0" err="1">
                <a:solidFill>
                  <a:srgbClr val="FF0000"/>
                </a:solidFill>
              </a:rPr>
              <a:t>rax</a:t>
            </a:r>
            <a:r>
              <a:rPr lang="zh-CN" altLang="en-US" b="1" dirty="0">
                <a:solidFill>
                  <a:srgbClr val="FF0000"/>
                </a:solidFill>
              </a:rPr>
              <a:t>存，这是什么类型？当然还是指针！</a:t>
            </a:r>
          </a:p>
        </p:txBody>
      </p:sp>
      <p:grpSp>
        <p:nvGrpSpPr>
          <p:cNvPr id="33" name="组合 32">
            <a:extLst>
              <a:ext uri="{FF2B5EF4-FFF2-40B4-BE49-F238E27FC236}">
                <a16:creationId xmlns:a16="http://schemas.microsoft.com/office/drawing/2014/main" id="{D78B7FB1-3109-8829-832F-A989096197FF}"/>
              </a:ext>
            </a:extLst>
          </p:cNvPr>
          <p:cNvGrpSpPr/>
          <p:nvPr/>
        </p:nvGrpSpPr>
        <p:grpSpPr>
          <a:xfrm>
            <a:off x="9122737" y="1429737"/>
            <a:ext cx="2487960" cy="2465280"/>
            <a:chOff x="9122737" y="1429737"/>
            <a:chExt cx="2487960" cy="2465280"/>
          </a:xfrm>
        </p:grpSpPr>
        <mc:AlternateContent xmlns:mc="http://schemas.openxmlformats.org/markup-compatibility/2006" xmlns:p14="http://schemas.microsoft.com/office/powerpoint/2010/main">
          <mc:Choice Requires="p14">
            <p:contentPart p14:bwMode="auto" r:id="rId19">
              <p14:nvContentPartPr>
                <p14:cNvPr id="31" name="墨迹 30">
                  <a:extLst>
                    <a:ext uri="{FF2B5EF4-FFF2-40B4-BE49-F238E27FC236}">
                      <a16:creationId xmlns:a16="http://schemas.microsoft.com/office/drawing/2014/main" id="{9019EFDF-E7BA-10BE-9F3C-22B58E41E923}"/>
                    </a:ext>
                  </a:extLst>
                </p14:cNvPr>
                <p14:cNvContentPartPr/>
                <p14:nvPr/>
              </p14:nvContentPartPr>
              <p14:xfrm>
                <a:off x="9166297" y="1429737"/>
                <a:ext cx="2444400" cy="2417760"/>
              </p14:xfrm>
            </p:contentPart>
          </mc:Choice>
          <mc:Fallback xmlns="">
            <p:pic>
              <p:nvPicPr>
                <p:cNvPr id="31" name="墨迹 30">
                  <a:extLst>
                    <a:ext uri="{FF2B5EF4-FFF2-40B4-BE49-F238E27FC236}">
                      <a16:creationId xmlns:a16="http://schemas.microsoft.com/office/drawing/2014/main" id="{9019EFDF-E7BA-10BE-9F3C-22B58E41E923}"/>
                    </a:ext>
                  </a:extLst>
                </p:cNvPr>
                <p:cNvPicPr/>
                <p:nvPr/>
              </p:nvPicPr>
              <p:blipFill>
                <a:blip r:embed="rId20"/>
                <a:stretch>
                  <a:fillRect/>
                </a:stretch>
              </p:blipFill>
              <p:spPr>
                <a:xfrm>
                  <a:off x="9157297" y="1420737"/>
                  <a:ext cx="2462040" cy="24354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2" name="墨迹 31">
                  <a:extLst>
                    <a:ext uri="{FF2B5EF4-FFF2-40B4-BE49-F238E27FC236}">
                      <a16:creationId xmlns:a16="http://schemas.microsoft.com/office/drawing/2014/main" id="{5CDBF7B8-4747-70BC-8EA1-CA2E12F1CB06}"/>
                    </a:ext>
                  </a:extLst>
                </p14:cNvPr>
                <p14:cNvContentPartPr/>
                <p14:nvPr/>
              </p14:nvContentPartPr>
              <p14:xfrm>
                <a:off x="9122737" y="3744897"/>
                <a:ext cx="143640" cy="150120"/>
              </p14:xfrm>
            </p:contentPart>
          </mc:Choice>
          <mc:Fallback xmlns="">
            <p:pic>
              <p:nvPicPr>
                <p:cNvPr id="32" name="墨迹 31">
                  <a:extLst>
                    <a:ext uri="{FF2B5EF4-FFF2-40B4-BE49-F238E27FC236}">
                      <a16:creationId xmlns:a16="http://schemas.microsoft.com/office/drawing/2014/main" id="{5CDBF7B8-4747-70BC-8EA1-CA2E12F1CB06}"/>
                    </a:ext>
                  </a:extLst>
                </p:cNvPr>
                <p:cNvPicPr/>
                <p:nvPr/>
              </p:nvPicPr>
              <p:blipFill>
                <a:blip r:embed="rId22"/>
                <a:stretch>
                  <a:fillRect/>
                </a:stretch>
              </p:blipFill>
              <p:spPr>
                <a:xfrm>
                  <a:off x="9114097" y="3735897"/>
                  <a:ext cx="161280" cy="167760"/>
                </a:xfrm>
                <a:prstGeom prst="rect">
                  <a:avLst/>
                </a:prstGeom>
              </p:spPr>
            </p:pic>
          </mc:Fallback>
        </mc:AlternateContent>
      </p:grpSp>
      <p:grpSp>
        <p:nvGrpSpPr>
          <p:cNvPr id="36" name="组合 35">
            <a:extLst>
              <a:ext uri="{FF2B5EF4-FFF2-40B4-BE49-F238E27FC236}">
                <a16:creationId xmlns:a16="http://schemas.microsoft.com/office/drawing/2014/main" id="{9D72682F-C738-93A1-EE85-23178A55BD0E}"/>
              </a:ext>
            </a:extLst>
          </p:cNvPr>
          <p:cNvGrpSpPr/>
          <p:nvPr/>
        </p:nvGrpSpPr>
        <p:grpSpPr>
          <a:xfrm>
            <a:off x="5468737" y="1719897"/>
            <a:ext cx="2427120" cy="2504520"/>
            <a:chOff x="5468737" y="1719897"/>
            <a:chExt cx="2427120" cy="2504520"/>
          </a:xfrm>
        </p:grpSpPr>
        <mc:AlternateContent xmlns:mc="http://schemas.openxmlformats.org/markup-compatibility/2006" xmlns:p14="http://schemas.microsoft.com/office/powerpoint/2010/main">
          <mc:Choice Requires="p14">
            <p:contentPart p14:bwMode="auto" r:id="rId23">
              <p14:nvContentPartPr>
                <p14:cNvPr id="34" name="墨迹 33">
                  <a:extLst>
                    <a:ext uri="{FF2B5EF4-FFF2-40B4-BE49-F238E27FC236}">
                      <a16:creationId xmlns:a16="http://schemas.microsoft.com/office/drawing/2014/main" id="{ABF36E92-B295-B382-603F-DB8B945960EF}"/>
                    </a:ext>
                  </a:extLst>
                </p14:cNvPr>
                <p14:cNvContentPartPr/>
                <p14:nvPr/>
              </p14:nvContentPartPr>
              <p14:xfrm>
                <a:off x="5509417" y="1719897"/>
                <a:ext cx="2386440" cy="2431800"/>
              </p14:xfrm>
            </p:contentPart>
          </mc:Choice>
          <mc:Fallback xmlns="">
            <p:pic>
              <p:nvPicPr>
                <p:cNvPr id="34" name="墨迹 33">
                  <a:extLst>
                    <a:ext uri="{FF2B5EF4-FFF2-40B4-BE49-F238E27FC236}">
                      <a16:creationId xmlns:a16="http://schemas.microsoft.com/office/drawing/2014/main" id="{ABF36E92-B295-B382-603F-DB8B945960EF}"/>
                    </a:ext>
                  </a:extLst>
                </p:cNvPr>
                <p:cNvPicPr/>
                <p:nvPr/>
              </p:nvPicPr>
              <p:blipFill>
                <a:blip r:embed="rId24"/>
                <a:stretch>
                  <a:fillRect/>
                </a:stretch>
              </p:blipFill>
              <p:spPr>
                <a:xfrm>
                  <a:off x="5500417" y="1711257"/>
                  <a:ext cx="2404080" cy="24494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5" name="墨迹 34">
                  <a:extLst>
                    <a:ext uri="{FF2B5EF4-FFF2-40B4-BE49-F238E27FC236}">
                      <a16:creationId xmlns:a16="http://schemas.microsoft.com/office/drawing/2014/main" id="{3F5927E7-552C-9F91-A2EC-C06F2054CC35}"/>
                    </a:ext>
                  </a:extLst>
                </p14:cNvPr>
                <p14:cNvContentPartPr/>
                <p14:nvPr/>
              </p14:nvContentPartPr>
              <p14:xfrm>
                <a:off x="5468737" y="4078257"/>
                <a:ext cx="170280" cy="146160"/>
              </p14:xfrm>
            </p:contentPart>
          </mc:Choice>
          <mc:Fallback xmlns="">
            <p:pic>
              <p:nvPicPr>
                <p:cNvPr id="35" name="墨迹 34">
                  <a:extLst>
                    <a:ext uri="{FF2B5EF4-FFF2-40B4-BE49-F238E27FC236}">
                      <a16:creationId xmlns:a16="http://schemas.microsoft.com/office/drawing/2014/main" id="{3F5927E7-552C-9F91-A2EC-C06F2054CC35}"/>
                    </a:ext>
                  </a:extLst>
                </p:cNvPr>
                <p:cNvPicPr/>
                <p:nvPr/>
              </p:nvPicPr>
              <p:blipFill>
                <a:blip r:embed="rId26"/>
                <a:stretch>
                  <a:fillRect/>
                </a:stretch>
              </p:blipFill>
              <p:spPr>
                <a:xfrm>
                  <a:off x="5459737" y="4069617"/>
                  <a:ext cx="187920" cy="163800"/>
                </a:xfrm>
                <a:prstGeom prst="rect">
                  <a:avLst/>
                </a:prstGeom>
              </p:spPr>
            </p:pic>
          </mc:Fallback>
        </mc:AlternateContent>
      </p:grpSp>
    </p:spTree>
    <p:extLst>
      <p:ext uri="{BB962C8B-B14F-4D97-AF65-F5344CB8AC3E}">
        <p14:creationId xmlns:p14="http://schemas.microsoft.com/office/powerpoint/2010/main" val="4973375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27682B-49A1-0BDF-1DBB-B9C5E524EBC9}"/>
              </a:ext>
            </a:extLst>
          </p:cNvPr>
          <p:cNvSpPr>
            <a:spLocks noGrp="1"/>
          </p:cNvSpPr>
          <p:nvPr>
            <p:ph type="title"/>
          </p:nvPr>
        </p:nvSpPr>
        <p:spPr/>
        <p:txBody>
          <a:bodyPr/>
          <a:lstStyle/>
          <a:p>
            <a:r>
              <a:rPr lang="zh-CN" altLang="en-US" dirty="0"/>
              <a:t>谢谢大家</a:t>
            </a:r>
            <a:r>
              <a:rPr lang="en-US" altLang="zh-CN" dirty="0"/>
              <a:t>~</a:t>
            </a:r>
            <a:endParaRPr lang="zh-CN" altLang="en-US" dirty="0"/>
          </a:p>
        </p:txBody>
      </p:sp>
      <p:sp>
        <p:nvSpPr>
          <p:cNvPr id="3" name="内容占位符 2">
            <a:extLst>
              <a:ext uri="{FF2B5EF4-FFF2-40B4-BE49-F238E27FC236}">
                <a16:creationId xmlns:a16="http://schemas.microsoft.com/office/drawing/2014/main" id="{757E054C-8171-ED9B-5AEC-6ED3413A56BA}"/>
              </a:ext>
            </a:extLst>
          </p:cNvPr>
          <p:cNvSpPr>
            <a:spLocks noGrp="1"/>
          </p:cNvSpPr>
          <p:nvPr>
            <p:ph idx="1"/>
          </p:nvPr>
        </p:nvSpPr>
        <p:spPr/>
        <p:txBody>
          <a:bodyPr/>
          <a:lstStyle/>
          <a:p>
            <a:r>
              <a:rPr lang="en-US" altLang="zh-CN" dirty="0" err="1"/>
              <a:t>qwq</a:t>
            </a:r>
            <a:endParaRPr lang="zh-CN" altLang="en-US" dirty="0"/>
          </a:p>
        </p:txBody>
      </p:sp>
    </p:spTree>
    <p:extLst>
      <p:ext uri="{BB962C8B-B14F-4D97-AF65-F5344CB8AC3E}">
        <p14:creationId xmlns:p14="http://schemas.microsoft.com/office/powerpoint/2010/main" val="596176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55328E-49B6-7291-3B4D-43179931B9B8}"/>
              </a:ext>
            </a:extLst>
          </p:cNvPr>
          <p:cNvSpPr>
            <a:spLocks noGrp="1"/>
          </p:cNvSpPr>
          <p:nvPr>
            <p:ph type="title"/>
          </p:nvPr>
        </p:nvSpPr>
        <p:spPr/>
        <p:txBody>
          <a:bodyPr/>
          <a:lstStyle/>
          <a:p>
            <a:r>
              <a:rPr lang="en-US" altLang="zh-CN" dirty="0"/>
              <a:t>1.</a:t>
            </a:r>
            <a:r>
              <a:rPr lang="zh-CN" altLang="en-US" dirty="0"/>
              <a:t>关于进制转换</a:t>
            </a:r>
          </a:p>
        </p:txBody>
      </p:sp>
      <p:sp>
        <p:nvSpPr>
          <p:cNvPr id="3" name="内容占位符 2">
            <a:extLst>
              <a:ext uri="{FF2B5EF4-FFF2-40B4-BE49-F238E27FC236}">
                <a16:creationId xmlns:a16="http://schemas.microsoft.com/office/drawing/2014/main" id="{1CB68A34-C1D2-AF07-197E-DDB7FC6D4A1A}"/>
              </a:ext>
            </a:extLst>
          </p:cNvPr>
          <p:cNvSpPr>
            <a:spLocks noGrp="1"/>
          </p:cNvSpPr>
          <p:nvPr>
            <p:ph idx="1"/>
          </p:nvPr>
        </p:nvSpPr>
        <p:spPr/>
        <p:txBody>
          <a:bodyPr/>
          <a:lstStyle/>
          <a:p>
            <a:r>
              <a:rPr lang="zh-CN" altLang="en-US" dirty="0"/>
              <a:t>十进制（整数或小数）如何与二进制互相转换？（浮点数计算题会涉及到）</a:t>
            </a:r>
            <a:endParaRPr lang="en-US" altLang="zh-CN" dirty="0"/>
          </a:p>
          <a:p>
            <a:r>
              <a:rPr lang="zh-CN" altLang="en-US" dirty="0"/>
              <a:t>十六进制一个位对应</a:t>
            </a:r>
            <a:r>
              <a:rPr lang="en-US" altLang="zh-CN" dirty="0"/>
              <a:t>4</a:t>
            </a:r>
            <a:r>
              <a:rPr lang="zh-CN" altLang="en-US" dirty="0"/>
              <a:t>个二进制位，八进制一个位对应</a:t>
            </a:r>
            <a:r>
              <a:rPr lang="en-US" altLang="zh-CN" dirty="0"/>
              <a:t>3</a:t>
            </a:r>
            <a:r>
              <a:rPr lang="zh-CN" altLang="en-US" dirty="0"/>
              <a:t>个二进制位（很少用）</a:t>
            </a:r>
            <a:endParaRPr lang="en-US" altLang="zh-CN" dirty="0"/>
          </a:p>
          <a:p>
            <a:r>
              <a:rPr lang="zh-CN" altLang="en-US" dirty="0"/>
              <a:t>很多时候高位直接默认</a:t>
            </a:r>
            <a:r>
              <a:rPr lang="en-US" altLang="zh-CN" dirty="0"/>
              <a:t>0</a:t>
            </a:r>
            <a:r>
              <a:rPr lang="zh-CN" altLang="en-US" dirty="0"/>
              <a:t>补全</a:t>
            </a:r>
          </a:p>
        </p:txBody>
      </p:sp>
      <p:pic>
        <p:nvPicPr>
          <p:cNvPr id="5" name="图片 4">
            <a:extLst>
              <a:ext uri="{FF2B5EF4-FFF2-40B4-BE49-F238E27FC236}">
                <a16:creationId xmlns:a16="http://schemas.microsoft.com/office/drawing/2014/main" id="{AC01B815-4F58-6733-C269-1BC4F945BC84}"/>
              </a:ext>
            </a:extLst>
          </p:cNvPr>
          <p:cNvPicPr>
            <a:picLocks noChangeAspect="1"/>
          </p:cNvPicPr>
          <p:nvPr/>
        </p:nvPicPr>
        <p:blipFill>
          <a:blip r:embed="rId2"/>
          <a:stretch>
            <a:fillRect/>
          </a:stretch>
        </p:blipFill>
        <p:spPr>
          <a:xfrm>
            <a:off x="7437188" y="2962255"/>
            <a:ext cx="4284818" cy="3786888"/>
          </a:xfrm>
          <a:prstGeom prst="rect">
            <a:avLst/>
          </a:prstGeom>
        </p:spPr>
      </p:pic>
      <p:pic>
        <p:nvPicPr>
          <p:cNvPr id="7" name="图片 6">
            <a:extLst>
              <a:ext uri="{FF2B5EF4-FFF2-40B4-BE49-F238E27FC236}">
                <a16:creationId xmlns:a16="http://schemas.microsoft.com/office/drawing/2014/main" id="{423EA14D-60E9-5DB9-C526-1AFDCD22E82A}"/>
              </a:ext>
            </a:extLst>
          </p:cNvPr>
          <p:cNvPicPr>
            <a:picLocks noChangeAspect="1"/>
          </p:cNvPicPr>
          <p:nvPr/>
        </p:nvPicPr>
        <p:blipFill>
          <a:blip r:embed="rId3"/>
          <a:stretch>
            <a:fillRect/>
          </a:stretch>
        </p:blipFill>
        <p:spPr>
          <a:xfrm>
            <a:off x="192288" y="4408021"/>
            <a:ext cx="7162852" cy="447678"/>
          </a:xfrm>
          <a:prstGeom prst="rect">
            <a:avLst/>
          </a:prstGeom>
        </p:spPr>
      </p:pic>
    </p:spTree>
    <p:extLst>
      <p:ext uri="{BB962C8B-B14F-4D97-AF65-F5344CB8AC3E}">
        <p14:creationId xmlns:p14="http://schemas.microsoft.com/office/powerpoint/2010/main" val="3240035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6190B6-3190-45F8-7C76-6EEA145231C7}"/>
              </a:ext>
            </a:extLst>
          </p:cNvPr>
          <p:cNvSpPr>
            <a:spLocks noGrp="1"/>
          </p:cNvSpPr>
          <p:nvPr>
            <p:ph type="title"/>
          </p:nvPr>
        </p:nvSpPr>
        <p:spPr/>
        <p:txBody>
          <a:bodyPr/>
          <a:lstStyle/>
          <a:p>
            <a:r>
              <a:rPr lang="en-US" altLang="zh-CN" dirty="0"/>
              <a:t>2.</a:t>
            </a:r>
            <a:r>
              <a:rPr lang="zh-CN" altLang="en-US" dirty="0"/>
              <a:t>内存中的字节</a:t>
            </a:r>
          </a:p>
        </p:txBody>
      </p:sp>
      <p:sp>
        <p:nvSpPr>
          <p:cNvPr id="3" name="内容占位符 2">
            <a:extLst>
              <a:ext uri="{FF2B5EF4-FFF2-40B4-BE49-F238E27FC236}">
                <a16:creationId xmlns:a16="http://schemas.microsoft.com/office/drawing/2014/main" id="{79C96D41-3A95-A5DF-F36B-98A634681001}"/>
              </a:ext>
            </a:extLst>
          </p:cNvPr>
          <p:cNvSpPr>
            <a:spLocks noGrp="1"/>
          </p:cNvSpPr>
          <p:nvPr>
            <p:ph idx="1"/>
          </p:nvPr>
        </p:nvSpPr>
        <p:spPr>
          <a:xfrm>
            <a:off x="1451579" y="2015732"/>
            <a:ext cx="9861917" cy="3450613"/>
          </a:xfrm>
        </p:spPr>
        <p:txBody>
          <a:bodyPr/>
          <a:lstStyle/>
          <a:p>
            <a:r>
              <a:rPr lang="zh-CN" altLang="en-US" dirty="0"/>
              <a:t>一个字节一般表示为两个</a:t>
            </a:r>
            <a:r>
              <a:rPr lang="en-US" altLang="zh-CN" dirty="0"/>
              <a:t>16</a:t>
            </a:r>
            <a:r>
              <a:rPr lang="zh-CN" altLang="en-US" dirty="0"/>
              <a:t>进制位（因此你需要熟练掌握十六进制）</a:t>
            </a:r>
            <a:endParaRPr lang="en-US" altLang="zh-CN" dirty="0"/>
          </a:p>
          <a:p>
            <a:r>
              <a:rPr lang="zh-CN" altLang="en-US" b="1" u="sng" dirty="0"/>
              <a:t>小端序</a:t>
            </a:r>
            <a:r>
              <a:rPr lang="zh-CN" altLang="en-US" dirty="0"/>
              <a:t>（</a:t>
            </a:r>
            <a:r>
              <a:rPr lang="en-US" altLang="zh-CN" dirty="0"/>
              <a:t>x86-64</a:t>
            </a:r>
            <a:r>
              <a:rPr lang="zh-CN" altLang="en-US" dirty="0"/>
              <a:t>默认）或大端序决定了内存中字节的解读顺序，顺序很重要！</a:t>
            </a:r>
            <a:endParaRPr lang="en-US" altLang="zh-CN" dirty="0"/>
          </a:p>
          <a:p>
            <a:r>
              <a:rPr lang="zh-CN" altLang="en-US" b="1" dirty="0"/>
              <a:t>例</a:t>
            </a:r>
            <a:r>
              <a:rPr lang="en-US" altLang="zh-CN" b="1" dirty="0"/>
              <a:t>1.</a:t>
            </a:r>
            <a:r>
              <a:rPr lang="zh-CN" altLang="en-US" dirty="0"/>
              <a:t>有变量</a:t>
            </a:r>
            <a:r>
              <a:rPr lang="en-US" altLang="zh-CN" dirty="0"/>
              <a:t>int x=100000</a:t>
            </a:r>
            <a:r>
              <a:rPr lang="zh-CN" altLang="en-US" dirty="0"/>
              <a:t>，它在内存中由低到高的字节为：</a:t>
            </a:r>
            <a:r>
              <a:rPr lang="en-US" altLang="zh-CN" dirty="0"/>
              <a:t>A0 86 01 00</a:t>
            </a:r>
          </a:p>
          <a:p>
            <a:r>
              <a:rPr lang="zh-CN" altLang="en-US" b="1" dirty="0"/>
              <a:t>例</a:t>
            </a:r>
            <a:r>
              <a:rPr lang="en-US" altLang="zh-CN" b="1" dirty="0"/>
              <a:t>2.</a:t>
            </a:r>
            <a:r>
              <a:rPr lang="zh-CN" altLang="en-US" dirty="0"/>
              <a:t>有变量</a:t>
            </a:r>
            <a:r>
              <a:rPr lang="en-US" altLang="zh-CN" dirty="0"/>
              <a:t>short y=*(short*)( ((char*)&amp;x) + 1)</a:t>
            </a:r>
            <a:r>
              <a:rPr lang="zh-CN" altLang="en-US" dirty="0"/>
              <a:t>，那么</a:t>
            </a:r>
            <a:r>
              <a:rPr lang="en-US" altLang="zh-CN" dirty="0"/>
              <a:t>y</a:t>
            </a:r>
            <a:r>
              <a:rPr lang="zh-CN" altLang="en-US" dirty="0"/>
              <a:t>的值是什么？</a:t>
            </a:r>
            <a:r>
              <a:rPr lang="en-US" altLang="zh-CN" dirty="0"/>
              <a:t>0x186</a:t>
            </a:r>
          </a:p>
          <a:p>
            <a:r>
              <a:rPr lang="zh-CN" altLang="en-US" b="1" dirty="0"/>
              <a:t>例</a:t>
            </a:r>
            <a:r>
              <a:rPr lang="en-US" altLang="zh-CN" b="1" dirty="0"/>
              <a:t>3.</a:t>
            </a:r>
          </a:p>
          <a:p>
            <a:endParaRPr lang="en-US" altLang="zh-CN" dirty="0"/>
          </a:p>
          <a:p>
            <a:endParaRPr lang="zh-CN" altLang="en-US" dirty="0"/>
          </a:p>
        </p:txBody>
      </p:sp>
      <p:pic>
        <p:nvPicPr>
          <p:cNvPr id="5" name="图片 4">
            <a:extLst>
              <a:ext uri="{FF2B5EF4-FFF2-40B4-BE49-F238E27FC236}">
                <a16:creationId xmlns:a16="http://schemas.microsoft.com/office/drawing/2014/main" id="{7684E123-8512-8424-4662-F0FF5AF9F2A2}"/>
              </a:ext>
            </a:extLst>
          </p:cNvPr>
          <p:cNvPicPr>
            <a:picLocks noChangeAspect="1"/>
          </p:cNvPicPr>
          <p:nvPr/>
        </p:nvPicPr>
        <p:blipFill>
          <a:blip r:embed="rId2"/>
          <a:stretch>
            <a:fillRect/>
          </a:stretch>
        </p:blipFill>
        <p:spPr>
          <a:xfrm>
            <a:off x="2440149" y="4166041"/>
            <a:ext cx="6343696" cy="1676412"/>
          </a:xfrm>
          <a:prstGeom prst="rect">
            <a:avLst/>
          </a:prstGeom>
        </p:spPr>
      </p:pic>
      <p:sp>
        <p:nvSpPr>
          <p:cNvPr id="6" name="文本框 5">
            <a:extLst>
              <a:ext uri="{FF2B5EF4-FFF2-40B4-BE49-F238E27FC236}">
                <a16:creationId xmlns:a16="http://schemas.microsoft.com/office/drawing/2014/main" id="{ED461A96-61CA-32A1-F12E-3630A29ED4B7}"/>
              </a:ext>
            </a:extLst>
          </p:cNvPr>
          <p:cNvSpPr txBox="1"/>
          <p:nvPr/>
        </p:nvSpPr>
        <p:spPr>
          <a:xfrm>
            <a:off x="9107801" y="4427994"/>
            <a:ext cx="2205695" cy="1200329"/>
          </a:xfrm>
          <a:prstGeom prst="rect">
            <a:avLst/>
          </a:prstGeom>
          <a:noFill/>
        </p:spPr>
        <p:txBody>
          <a:bodyPr wrap="square" rtlCol="0">
            <a:spAutoFit/>
          </a:bodyPr>
          <a:lstStyle/>
          <a:p>
            <a:r>
              <a:rPr lang="zh-CN" altLang="en-US" b="1" dirty="0">
                <a:solidFill>
                  <a:srgbClr val="FF0000"/>
                </a:solidFill>
              </a:rPr>
              <a:t>温馨提示：建议在一纸开卷上（起码）准备字符‘</a:t>
            </a:r>
            <a:r>
              <a:rPr lang="en-US" altLang="zh-CN" b="1" dirty="0">
                <a:solidFill>
                  <a:srgbClr val="FF0000"/>
                </a:solidFill>
              </a:rPr>
              <a:t>0</a:t>
            </a:r>
            <a:r>
              <a:rPr lang="zh-CN" altLang="en-US" b="1" dirty="0">
                <a:solidFill>
                  <a:srgbClr val="FF0000"/>
                </a:solidFill>
              </a:rPr>
              <a:t>’、‘</a:t>
            </a:r>
            <a:r>
              <a:rPr lang="en-US" altLang="zh-CN" b="1" dirty="0">
                <a:solidFill>
                  <a:srgbClr val="FF0000"/>
                </a:solidFill>
              </a:rPr>
              <a:t>a</a:t>
            </a:r>
            <a:r>
              <a:rPr lang="zh-CN" altLang="en-US" b="1" dirty="0">
                <a:solidFill>
                  <a:srgbClr val="FF0000"/>
                </a:solidFill>
              </a:rPr>
              <a:t>’、‘</a:t>
            </a:r>
            <a:r>
              <a:rPr lang="en-US" altLang="zh-CN" b="1" dirty="0">
                <a:solidFill>
                  <a:srgbClr val="FF0000"/>
                </a:solidFill>
              </a:rPr>
              <a:t>A</a:t>
            </a:r>
            <a:r>
              <a:rPr lang="zh-CN" altLang="en-US" b="1" dirty="0">
                <a:solidFill>
                  <a:srgbClr val="FF0000"/>
                </a:solidFill>
              </a:rPr>
              <a:t>’的</a:t>
            </a:r>
            <a:r>
              <a:rPr lang="en-US" altLang="zh-CN" b="1" dirty="0">
                <a:solidFill>
                  <a:srgbClr val="FF0000"/>
                </a:solidFill>
              </a:rPr>
              <a:t>ASCII</a:t>
            </a:r>
            <a:r>
              <a:rPr lang="zh-CN" altLang="en-US" b="1" dirty="0">
                <a:solidFill>
                  <a:srgbClr val="FF0000"/>
                </a:solidFill>
              </a:rPr>
              <a:t>码</a:t>
            </a:r>
          </a:p>
        </p:txBody>
      </p:sp>
      <p:cxnSp>
        <p:nvCxnSpPr>
          <p:cNvPr id="8" name="直接箭头连接符 7">
            <a:extLst>
              <a:ext uri="{FF2B5EF4-FFF2-40B4-BE49-F238E27FC236}">
                <a16:creationId xmlns:a16="http://schemas.microsoft.com/office/drawing/2014/main" id="{378673D8-041B-A5AC-5D7F-B5CD66275BFD}"/>
              </a:ext>
            </a:extLst>
          </p:cNvPr>
          <p:cNvCxnSpPr/>
          <p:nvPr/>
        </p:nvCxnSpPr>
        <p:spPr>
          <a:xfrm flipV="1">
            <a:off x="9107801" y="3429000"/>
            <a:ext cx="0" cy="2540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62743AFE-F365-57EA-2237-DD5333AE5C64}"/>
              </a:ext>
            </a:extLst>
          </p:cNvPr>
          <p:cNvCxnSpPr/>
          <p:nvPr/>
        </p:nvCxnSpPr>
        <p:spPr>
          <a:xfrm>
            <a:off x="8984343" y="3429000"/>
            <a:ext cx="645886" cy="0"/>
          </a:xfrm>
          <a:prstGeom prst="line">
            <a:avLst/>
          </a:prstGeom>
          <a:ln w="28575"/>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13" name="墨迹 12">
                <a:extLst>
                  <a:ext uri="{FF2B5EF4-FFF2-40B4-BE49-F238E27FC236}">
                    <a16:creationId xmlns:a16="http://schemas.microsoft.com/office/drawing/2014/main" id="{8F70694E-A18C-FCCA-57B7-BC51E51C9F02}"/>
                  </a:ext>
                </a:extLst>
              </p14:cNvPr>
              <p14:cNvContentPartPr/>
              <p14:nvPr/>
            </p14:nvContentPartPr>
            <p14:xfrm>
              <a:off x="2653822" y="4399462"/>
              <a:ext cx="1781280" cy="228600"/>
            </p14:xfrm>
          </p:contentPart>
        </mc:Choice>
        <mc:Fallback xmlns="">
          <p:pic>
            <p:nvPicPr>
              <p:cNvPr id="13" name="墨迹 12">
                <a:extLst>
                  <a:ext uri="{FF2B5EF4-FFF2-40B4-BE49-F238E27FC236}">
                    <a16:creationId xmlns:a16="http://schemas.microsoft.com/office/drawing/2014/main" id="{8F70694E-A18C-FCCA-57B7-BC51E51C9F02}"/>
                  </a:ext>
                </a:extLst>
              </p:cNvPr>
              <p:cNvPicPr/>
              <p:nvPr/>
            </p:nvPicPr>
            <p:blipFill>
              <a:blip r:embed="rId4"/>
              <a:stretch>
                <a:fillRect/>
              </a:stretch>
            </p:blipFill>
            <p:spPr>
              <a:xfrm>
                <a:off x="2649502" y="4395142"/>
                <a:ext cx="1789920" cy="2372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4" name="墨迹 13">
                <a:extLst>
                  <a:ext uri="{FF2B5EF4-FFF2-40B4-BE49-F238E27FC236}">
                    <a16:creationId xmlns:a16="http://schemas.microsoft.com/office/drawing/2014/main" id="{64D7DFB3-97CE-7BF1-A838-5CFB4D32AA62}"/>
                  </a:ext>
                </a:extLst>
              </p14:cNvPr>
              <p14:cNvContentPartPr/>
              <p14:nvPr/>
            </p14:nvContentPartPr>
            <p14:xfrm>
              <a:off x="2603782" y="4505302"/>
              <a:ext cx="777960" cy="560880"/>
            </p14:xfrm>
          </p:contentPart>
        </mc:Choice>
        <mc:Fallback xmlns="">
          <p:pic>
            <p:nvPicPr>
              <p:cNvPr id="14" name="墨迹 13">
                <a:extLst>
                  <a:ext uri="{FF2B5EF4-FFF2-40B4-BE49-F238E27FC236}">
                    <a16:creationId xmlns:a16="http://schemas.microsoft.com/office/drawing/2014/main" id="{64D7DFB3-97CE-7BF1-A838-5CFB4D32AA62}"/>
                  </a:ext>
                </a:extLst>
              </p:cNvPr>
              <p:cNvPicPr/>
              <p:nvPr/>
            </p:nvPicPr>
            <p:blipFill>
              <a:blip r:embed="rId6"/>
              <a:stretch>
                <a:fillRect/>
              </a:stretch>
            </p:blipFill>
            <p:spPr>
              <a:xfrm>
                <a:off x="2599462" y="4500982"/>
                <a:ext cx="786600" cy="5695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墨迹 14">
                <a:extLst>
                  <a:ext uri="{FF2B5EF4-FFF2-40B4-BE49-F238E27FC236}">
                    <a16:creationId xmlns:a16="http://schemas.microsoft.com/office/drawing/2014/main" id="{7677EFFB-6D21-B0E8-8E9B-DF0468F95690}"/>
                  </a:ext>
                </a:extLst>
              </p14:cNvPr>
              <p14:cNvContentPartPr/>
              <p14:nvPr/>
            </p14:nvContentPartPr>
            <p14:xfrm>
              <a:off x="4454542" y="4405222"/>
              <a:ext cx="1731600" cy="250560"/>
            </p14:xfrm>
          </p:contentPart>
        </mc:Choice>
        <mc:Fallback xmlns="">
          <p:pic>
            <p:nvPicPr>
              <p:cNvPr id="15" name="墨迹 14">
                <a:extLst>
                  <a:ext uri="{FF2B5EF4-FFF2-40B4-BE49-F238E27FC236}">
                    <a16:creationId xmlns:a16="http://schemas.microsoft.com/office/drawing/2014/main" id="{7677EFFB-6D21-B0E8-8E9B-DF0468F95690}"/>
                  </a:ext>
                </a:extLst>
              </p:cNvPr>
              <p:cNvPicPr/>
              <p:nvPr/>
            </p:nvPicPr>
            <p:blipFill>
              <a:blip r:embed="rId8"/>
              <a:stretch>
                <a:fillRect/>
              </a:stretch>
            </p:blipFill>
            <p:spPr>
              <a:xfrm>
                <a:off x="4450222" y="4400902"/>
                <a:ext cx="1740240" cy="2592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墨迹 15">
                <a:extLst>
                  <a:ext uri="{FF2B5EF4-FFF2-40B4-BE49-F238E27FC236}">
                    <a16:creationId xmlns:a16="http://schemas.microsoft.com/office/drawing/2014/main" id="{99AE4EA2-2634-8BE9-8415-8ECEC925921A}"/>
                  </a:ext>
                </a:extLst>
              </p14:cNvPr>
              <p14:cNvContentPartPr/>
              <p14:nvPr/>
            </p14:nvContentPartPr>
            <p14:xfrm>
              <a:off x="3368422" y="4566142"/>
              <a:ext cx="1087200" cy="450000"/>
            </p14:xfrm>
          </p:contentPart>
        </mc:Choice>
        <mc:Fallback xmlns="">
          <p:pic>
            <p:nvPicPr>
              <p:cNvPr id="16" name="墨迹 15">
                <a:extLst>
                  <a:ext uri="{FF2B5EF4-FFF2-40B4-BE49-F238E27FC236}">
                    <a16:creationId xmlns:a16="http://schemas.microsoft.com/office/drawing/2014/main" id="{99AE4EA2-2634-8BE9-8415-8ECEC925921A}"/>
                  </a:ext>
                </a:extLst>
              </p:cNvPr>
              <p:cNvPicPr/>
              <p:nvPr/>
            </p:nvPicPr>
            <p:blipFill>
              <a:blip r:embed="rId10"/>
              <a:stretch>
                <a:fillRect/>
              </a:stretch>
            </p:blipFill>
            <p:spPr>
              <a:xfrm>
                <a:off x="3364102" y="4561822"/>
                <a:ext cx="1095840" cy="4586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墨迹 16">
                <a:extLst>
                  <a:ext uri="{FF2B5EF4-FFF2-40B4-BE49-F238E27FC236}">
                    <a16:creationId xmlns:a16="http://schemas.microsoft.com/office/drawing/2014/main" id="{9F79D8BA-688E-8A36-DBF3-B1338475E407}"/>
                  </a:ext>
                </a:extLst>
              </p14:cNvPr>
              <p14:cNvContentPartPr/>
              <p14:nvPr/>
            </p14:nvContentPartPr>
            <p14:xfrm>
              <a:off x="2708902" y="4576582"/>
              <a:ext cx="1731600" cy="223200"/>
            </p14:xfrm>
          </p:contentPart>
        </mc:Choice>
        <mc:Fallback xmlns="">
          <p:pic>
            <p:nvPicPr>
              <p:cNvPr id="17" name="墨迹 16">
                <a:extLst>
                  <a:ext uri="{FF2B5EF4-FFF2-40B4-BE49-F238E27FC236}">
                    <a16:creationId xmlns:a16="http://schemas.microsoft.com/office/drawing/2014/main" id="{9F79D8BA-688E-8A36-DBF3-B1338475E407}"/>
                  </a:ext>
                </a:extLst>
              </p:cNvPr>
              <p:cNvPicPr/>
              <p:nvPr/>
            </p:nvPicPr>
            <p:blipFill>
              <a:blip r:embed="rId12"/>
              <a:stretch>
                <a:fillRect/>
              </a:stretch>
            </p:blipFill>
            <p:spPr>
              <a:xfrm>
                <a:off x="2704582" y="4572262"/>
                <a:ext cx="1740240" cy="2318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8" name="墨迹 17">
                <a:extLst>
                  <a:ext uri="{FF2B5EF4-FFF2-40B4-BE49-F238E27FC236}">
                    <a16:creationId xmlns:a16="http://schemas.microsoft.com/office/drawing/2014/main" id="{2BE67535-6C97-BDC5-E738-59A78762AC43}"/>
                  </a:ext>
                </a:extLst>
              </p14:cNvPr>
              <p14:cNvContentPartPr/>
              <p14:nvPr/>
            </p14:nvContentPartPr>
            <p14:xfrm>
              <a:off x="3833902" y="4771342"/>
              <a:ext cx="600480" cy="294480"/>
            </p14:xfrm>
          </p:contentPart>
        </mc:Choice>
        <mc:Fallback xmlns="">
          <p:pic>
            <p:nvPicPr>
              <p:cNvPr id="18" name="墨迹 17">
                <a:extLst>
                  <a:ext uri="{FF2B5EF4-FFF2-40B4-BE49-F238E27FC236}">
                    <a16:creationId xmlns:a16="http://schemas.microsoft.com/office/drawing/2014/main" id="{2BE67535-6C97-BDC5-E738-59A78762AC43}"/>
                  </a:ext>
                </a:extLst>
              </p:cNvPr>
              <p:cNvPicPr/>
              <p:nvPr/>
            </p:nvPicPr>
            <p:blipFill>
              <a:blip r:embed="rId14"/>
              <a:stretch>
                <a:fillRect/>
              </a:stretch>
            </p:blipFill>
            <p:spPr>
              <a:xfrm>
                <a:off x="3829582" y="4767022"/>
                <a:ext cx="609120" cy="303120"/>
              </a:xfrm>
              <a:prstGeom prst="rect">
                <a:avLst/>
              </a:prstGeom>
            </p:spPr>
          </p:pic>
        </mc:Fallback>
      </mc:AlternateContent>
      <p:sp>
        <p:nvSpPr>
          <p:cNvPr id="20" name="文本框 19">
            <a:extLst>
              <a:ext uri="{FF2B5EF4-FFF2-40B4-BE49-F238E27FC236}">
                <a16:creationId xmlns:a16="http://schemas.microsoft.com/office/drawing/2014/main" id="{F76E0840-762F-6D44-184E-84D2F3C01BC7}"/>
              </a:ext>
            </a:extLst>
          </p:cNvPr>
          <p:cNvSpPr txBox="1"/>
          <p:nvPr/>
        </p:nvSpPr>
        <p:spPr>
          <a:xfrm>
            <a:off x="4397936" y="5159422"/>
            <a:ext cx="922406" cy="369332"/>
          </a:xfrm>
          <a:prstGeom prst="rect">
            <a:avLst/>
          </a:prstGeom>
          <a:noFill/>
        </p:spPr>
        <p:txBody>
          <a:bodyPr wrap="square" rtlCol="0">
            <a:spAutoFit/>
          </a:bodyPr>
          <a:lstStyle/>
          <a:p>
            <a:r>
              <a:rPr lang="en-US" altLang="zh-CN" dirty="0">
                <a:solidFill>
                  <a:srgbClr val="FF0000"/>
                </a:solidFill>
              </a:rPr>
              <a:t>1C</a:t>
            </a:r>
            <a:endParaRPr lang="zh-CN" altLang="en-US" dirty="0">
              <a:solidFill>
                <a:srgbClr val="FF0000"/>
              </a:solidFill>
            </a:endParaRPr>
          </a:p>
        </p:txBody>
      </p:sp>
      <p:sp>
        <p:nvSpPr>
          <p:cNvPr id="21" name="文本框 20">
            <a:extLst>
              <a:ext uri="{FF2B5EF4-FFF2-40B4-BE49-F238E27FC236}">
                <a16:creationId xmlns:a16="http://schemas.microsoft.com/office/drawing/2014/main" id="{94247747-4F51-B2A4-B88F-A55579CEA20A}"/>
              </a:ext>
            </a:extLst>
          </p:cNvPr>
          <p:cNvSpPr txBox="1"/>
          <p:nvPr/>
        </p:nvSpPr>
        <p:spPr>
          <a:xfrm>
            <a:off x="7010904" y="5103609"/>
            <a:ext cx="922406" cy="369332"/>
          </a:xfrm>
          <a:prstGeom prst="rect">
            <a:avLst/>
          </a:prstGeom>
          <a:noFill/>
        </p:spPr>
        <p:txBody>
          <a:bodyPr wrap="square" rtlCol="0">
            <a:spAutoFit/>
          </a:bodyPr>
          <a:lstStyle/>
          <a:p>
            <a:r>
              <a:rPr lang="en-US" altLang="zh-CN" dirty="0">
                <a:solidFill>
                  <a:srgbClr val="FF0000"/>
                </a:solidFill>
              </a:rPr>
              <a:t>2</a:t>
            </a:r>
            <a:endParaRPr lang="zh-CN" altLang="en-US" dirty="0">
              <a:solidFill>
                <a:srgbClr val="FF0000"/>
              </a:solidFill>
            </a:endParaRPr>
          </a:p>
        </p:txBody>
      </p:sp>
      <p:sp>
        <p:nvSpPr>
          <p:cNvPr id="22" name="文本框 21">
            <a:extLst>
              <a:ext uri="{FF2B5EF4-FFF2-40B4-BE49-F238E27FC236}">
                <a16:creationId xmlns:a16="http://schemas.microsoft.com/office/drawing/2014/main" id="{95770542-8863-6C9D-4B45-B7AD93C9BCF2}"/>
              </a:ext>
            </a:extLst>
          </p:cNvPr>
          <p:cNvSpPr txBox="1"/>
          <p:nvPr/>
        </p:nvSpPr>
        <p:spPr>
          <a:xfrm>
            <a:off x="4859139" y="5424959"/>
            <a:ext cx="922406" cy="369332"/>
          </a:xfrm>
          <a:prstGeom prst="rect">
            <a:avLst/>
          </a:prstGeom>
          <a:noFill/>
        </p:spPr>
        <p:txBody>
          <a:bodyPr wrap="square" rtlCol="0">
            <a:spAutoFit/>
          </a:bodyPr>
          <a:lstStyle/>
          <a:p>
            <a:r>
              <a:rPr lang="en-US" altLang="zh-CN" dirty="0">
                <a:solidFill>
                  <a:srgbClr val="FF0000"/>
                </a:solidFill>
              </a:rPr>
              <a:t>0 2B</a:t>
            </a:r>
            <a:endParaRPr lang="zh-CN" altLang="en-US" dirty="0">
              <a:solidFill>
                <a:srgbClr val="FF0000"/>
              </a:solidFill>
            </a:endParaRPr>
          </a:p>
        </p:txBody>
      </p:sp>
    </p:spTree>
    <p:extLst>
      <p:ext uri="{BB962C8B-B14F-4D97-AF65-F5344CB8AC3E}">
        <p14:creationId xmlns:p14="http://schemas.microsoft.com/office/powerpoint/2010/main" val="3250391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3798C3-88CC-9562-B549-27120097A6DA}"/>
              </a:ext>
            </a:extLst>
          </p:cNvPr>
          <p:cNvSpPr>
            <a:spLocks noGrp="1"/>
          </p:cNvSpPr>
          <p:nvPr>
            <p:ph type="title"/>
          </p:nvPr>
        </p:nvSpPr>
        <p:spPr/>
        <p:txBody>
          <a:bodyPr/>
          <a:lstStyle/>
          <a:p>
            <a:r>
              <a:rPr lang="en-US" altLang="zh-CN" dirty="0"/>
              <a:t>3.</a:t>
            </a:r>
            <a:r>
              <a:rPr lang="zh-CN" altLang="en-US" dirty="0"/>
              <a:t>有符号与无符号整数</a:t>
            </a:r>
          </a:p>
        </p:txBody>
      </p:sp>
      <p:sp>
        <p:nvSpPr>
          <p:cNvPr id="3" name="内容占位符 2">
            <a:extLst>
              <a:ext uri="{FF2B5EF4-FFF2-40B4-BE49-F238E27FC236}">
                <a16:creationId xmlns:a16="http://schemas.microsoft.com/office/drawing/2014/main" id="{6026AA3E-9980-062A-B04E-086BE7A4832F}"/>
              </a:ext>
            </a:extLst>
          </p:cNvPr>
          <p:cNvSpPr>
            <a:spLocks noGrp="1"/>
          </p:cNvSpPr>
          <p:nvPr>
            <p:ph idx="1"/>
          </p:nvPr>
        </p:nvSpPr>
        <p:spPr/>
        <p:txBody>
          <a:bodyPr/>
          <a:lstStyle/>
          <a:p>
            <a:r>
              <a:rPr lang="zh-CN" altLang="en-US" dirty="0"/>
              <a:t>明确：二者仅仅是对同一种位模式（或者存储的同一种数据）做的不同</a:t>
            </a:r>
            <a:r>
              <a:rPr lang="zh-CN" altLang="en-US" b="1" u="sng" dirty="0"/>
              <a:t>解读</a:t>
            </a:r>
            <a:r>
              <a:rPr lang="zh-CN" altLang="en-US" dirty="0"/>
              <a:t>。</a:t>
            </a:r>
            <a:endParaRPr lang="en-US" altLang="zh-CN" dirty="0"/>
          </a:p>
          <a:p>
            <a:r>
              <a:rPr lang="zh-CN" altLang="en-US" dirty="0"/>
              <a:t>例如在内存中存储的</a:t>
            </a:r>
            <a:r>
              <a:rPr lang="en-US" altLang="zh-CN" dirty="0"/>
              <a:t>1</a:t>
            </a:r>
            <a:r>
              <a:rPr lang="zh-CN" altLang="en-US" dirty="0"/>
              <a:t>个字节</a:t>
            </a:r>
            <a:r>
              <a:rPr lang="en-US" altLang="zh-CN" dirty="0"/>
              <a:t>0xFF</a:t>
            </a:r>
            <a:r>
              <a:rPr lang="zh-CN" altLang="en-US" dirty="0"/>
              <a:t>会被</a:t>
            </a:r>
            <a:r>
              <a:rPr lang="en-US" altLang="zh-CN" dirty="0"/>
              <a:t>signed char</a:t>
            </a:r>
            <a:r>
              <a:rPr lang="zh-CN" altLang="en-US" dirty="0"/>
              <a:t>解读为有符号数</a:t>
            </a:r>
            <a:r>
              <a:rPr lang="en-US" altLang="zh-CN" dirty="0"/>
              <a:t>-1</a:t>
            </a:r>
            <a:r>
              <a:rPr lang="zh-CN" altLang="en-US" dirty="0"/>
              <a:t>，也会被</a:t>
            </a:r>
            <a:r>
              <a:rPr lang="en-US" altLang="zh-CN" dirty="0"/>
              <a:t>unsigned char</a:t>
            </a:r>
            <a:r>
              <a:rPr lang="zh-CN" altLang="en-US" dirty="0"/>
              <a:t>解读为无符号数</a:t>
            </a:r>
            <a:r>
              <a:rPr lang="en-US" altLang="zh-CN" dirty="0"/>
              <a:t>255</a:t>
            </a:r>
            <a:r>
              <a:rPr lang="zh-CN" altLang="en-US" dirty="0"/>
              <a:t>。</a:t>
            </a:r>
            <a:endParaRPr lang="en-US" altLang="zh-CN" dirty="0"/>
          </a:p>
          <a:p>
            <a:r>
              <a:rPr lang="zh-CN" altLang="en-US" dirty="0"/>
              <a:t>有符号整数的数学意义：</a:t>
            </a:r>
            <a:r>
              <a:rPr lang="zh-CN" altLang="en-US" b="1" u="sng" dirty="0"/>
              <a:t>符号位位权为负</a:t>
            </a:r>
            <a:r>
              <a:rPr lang="zh-CN" altLang="en-US" dirty="0"/>
              <a:t>。</a:t>
            </a:r>
            <a:endParaRPr lang="en-US" altLang="zh-CN" dirty="0"/>
          </a:p>
          <a:p>
            <a:r>
              <a:rPr lang="zh-CN" altLang="en-US" dirty="0"/>
              <a:t>如何将一个负数表示为补码形式？先写出其相反数（正数）的二进制表示，再将所有位取反，再进行二进制</a:t>
            </a:r>
            <a:r>
              <a:rPr lang="en-US" altLang="zh-CN" dirty="0"/>
              <a:t>+1</a:t>
            </a:r>
            <a:r>
              <a:rPr lang="zh-CN" altLang="en-US" dirty="0"/>
              <a:t>。</a:t>
            </a:r>
            <a:endParaRPr lang="en-US" altLang="zh-CN" dirty="0"/>
          </a:p>
          <a:p>
            <a:r>
              <a:rPr lang="en-US" altLang="zh-CN" dirty="0"/>
              <a:t>2-&gt;00000000…0010</a:t>
            </a:r>
            <a:r>
              <a:rPr lang="zh-CN" altLang="en-US" dirty="0"/>
              <a:t>，取反得</a:t>
            </a:r>
            <a:r>
              <a:rPr lang="en-US" altLang="zh-CN" dirty="0"/>
              <a:t>11111111…1101</a:t>
            </a:r>
            <a:r>
              <a:rPr lang="zh-CN" altLang="en-US" dirty="0"/>
              <a:t>，加</a:t>
            </a:r>
            <a:r>
              <a:rPr lang="en-US" altLang="zh-CN" dirty="0"/>
              <a:t>1</a:t>
            </a:r>
            <a:r>
              <a:rPr lang="zh-CN" altLang="en-US" dirty="0"/>
              <a:t>得</a:t>
            </a:r>
            <a:r>
              <a:rPr lang="en-US" altLang="zh-CN" dirty="0"/>
              <a:t>11111111…1110</a:t>
            </a:r>
          </a:p>
          <a:p>
            <a:endParaRPr lang="zh-CN" altLang="en-US" dirty="0"/>
          </a:p>
        </p:txBody>
      </p:sp>
      <p:pic>
        <p:nvPicPr>
          <p:cNvPr id="5" name="图片 4">
            <a:extLst>
              <a:ext uri="{FF2B5EF4-FFF2-40B4-BE49-F238E27FC236}">
                <a16:creationId xmlns:a16="http://schemas.microsoft.com/office/drawing/2014/main" id="{B88119F0-E5D5-58C3-D9F6-F6713EDCBEE7}"/>
              </a:ext>
            </a:extLst>
          </p:cNvPr>
          <p:cNvPicPr>
            <a:picLocks noChangeAspect="1"/>
          </p:cNvPicPr>
          <p:nvPr/>
        </p:nvPicPr>
        <p:blipFill>
          <a:blip r:embed="rId2"/>
          <a:stretch>
            <a:fillRect/>
          </a:stretch>
        </p:blipFill>
        <p:spPr>
          <a:xfrm>
            <a:off x="6159933" y="2898093"/>
            <a:ext cx="5619791" cy="466728"/>
          </a:xfrm>
          <a:prstGeom prst="rect">
            <a:avLst/>
          </a:prstGeom>
        </p:spPr>
      </p:pic>
      <p:pic>
        <p:nvPicPr>
          <p:cNvPr id="7" name="图片 6">
            <a:extLst>
              <a:ext uri="{FF2B5EF4-FFF2-40B4-BE49-F238E27FC236}">
                <a16:creationId xmlns:a16="http://schemas.microsoft.com/office/drawing/2014/main" id="{86508CE1-C83D-69DA-D955-91784DB339B3}"/>
              </a:ext>
            </a:extLst>
          </p:cNvPr>
          <p:cNvPicPr>
            <a:picLocks noChangeAspect="1"/>
          </p:cNvPicPr>
          <p:nvPr/>
        </p:nvPicPr>
        <p:blipFill>
          <a:blip r:embed="rId3"/>
          <a:stretch>
            <a:fillRect/>
          </a:stretch>
        </p:blipFill>
        <p:spPr>
          <a:xfrm>
            <a:off x="6760468" y="3429000"/>
            <a:ext cx="3867178" cy="400053"/>
          </a:xfrm>
          <a:prstGeom prst="rect">
            <a:avLst/>
          </a:prstGeom>
        </p:spPr>
      </p:pic>
      <p:pic>
        <p:nvPicPr>
          <p:cNvPr id="9" name="图片 8">
            <a:extLst>
              <a:ext uri="{FF2B5EF4-FFF2-40B4-BE49-F238E27FC236}">
                <a16:creationId xmlns:a16="http://schemas.microsoft.com/office/drawing/2014/main" id="{699CE784-D906-25BD-FAF0-7C136FCA1094}"/>
              </a:ext>
            </a:extLst>
          </p:cNvPr>
          <p:cNvPicPr>
            <a:picLocks noChangeAspect="1"/>
          </p:cNvPicPr>
          <p:nvPr/>
        </p:nvPicPr>
        <p:blipFill>
          <a:blip r:embed="rId4"/>
          <a:stretch>
            <a:fillRect/>
          </a:stretch>
        </p:blipFill>
        <p:spPr>
          <a:xfrm>
            <a:off x="5461891" y="4304795"/>
            <a:ext cx="4229131" cy="342903"/>
          </a:xfrm>
          <a:prstGeom prst="rect">
            <a:avLst/>
          </a:prstGeom>
        </p:spPr>
      </p:pic>
    </p:spTree>
    <p:extLst>
      <p:ext uri="{BB962C8B-B14F-4D97-AF65-F5344CB8AC3E}">
        <p14:creationId xmlns:p14="http://schemas.microsoft.com/office/powerpoint/2010/main" val="119236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226B8C-C2B3-2FAC-B584-8A8A6305C849}"/>
              </a:ext>
            </a:extLst>
          </p:cNvPr>
          <p:cNvSpPr>
            <a:spLocks noGrp="1"/>
          </p:cNvSpPr>
          <p:nvPr>
            <p:ph type="title"/>
          </p:nvPr>
        </p:nvSpPr>
        <p:spPr/>
        <p:txBody>
          <a:bodyPr/>
          <a:lstStyle/>
          <a:p>
            <a:r>
              <a:rPr lang="en-US" altLang="zh-CN" dirty="0"/>
              <a:t>3.</a:t>
            </a:r>
            <a:r>
              <a:rPr lang="zh-CN" altLang="en-US" dirty="0"/>
              <a:t>有符号与无符号整数</a:t>
            </a:r>
          </a:p>
        </p:txBody>
      </p:sp>
      <p:sp>
        <p:nvSpPr>
          <p:cNvPr id="3" name="内容占位符 2">
            <a:extLst>
              <a:ext uri="{FF2B5EF4-FFF2-40B4-BE49-F238E27FC236}">
                <a16:creationId xmlns:a16="http://schemas.microsoft.com/office/drawing/2014/main" id="{BEE1E89D-0907-4B9D-8B68-DEA5B2CF9F8E}"/>
              </a:ext>
            </a:extLst>
          </p:cNvPr>
          <p:cNvSpPr>
            <a:spLocks noGrp="1"/>
          </p:cNvSpPr>
          <p:nvPr>
            <p:ph idx="1"/>
          </p:nvPr>
        </p:nvSpPr>
        <p:spPr/>
        <p:txBody>
          <a:bodyPr/>
          <a:lstStyle/>
          <a:p>
            <a:r>
              <a:rPr lang="zh-CN" altLang="en-US" dirty="0"/>
              <a:t>可以从有符号数的数学意义出发解释这个转换方法（不考，看看就行）：</a:t>
            </a:r>
          </a:p>
        </p:txBody>
      </p:sp>
      <p:pic>
        <p:nvPicPr>
          <p:cNvPr id="5" name="图片 4">
            <a:extLst>
              <a:ext uri="{FF2B5EF4-FFF2-40B4-BE49-F238E27FC236}">
                <a16:creationId xmlns:a16="http://schemas.microsoft.com/office/drawing/2014/main" id="{35E2C4DA-F87B-98E0-E2C0-5D6122C6B938}"/>
              </a:ext>
            </a:extLst>
          </p:cNvPr>
          <p:cNvPicPr>
            <a:picLocks noChangeAspect="1"/>
          </p:cNvPicPr>
          <p:nvPr/>
        </p:nvPicPr>
        <p:blipFill>
          <a:blip r:embed="rId2"/>
          <a:stretch>
            <a:fillRect/>
          </a:stretch>
        </p:blipFill>
        <p:spPr>
          <a:xfrm>
            <a:off x="777976" y="2948116"/>
            <a:ext cx="10950479" cy="2518229"/>
          </a:xfrm>
          <a:prstGeom prst="rect">
            <a:avLst/>
          </a:prstGeom>
        </p:spPr>
      </p:pic>
    </p:spTree>
    <p:extLst>
      <p:ext uri="{BB962C8B-B14F-4D97-AF65-F5344CB8AC3E}">
        <p14:creationId xmlns:p14="http://schemas.microsoft.com/office/powerpoint/2010/main" val="4041329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54B7BB-B3ED-66C6-F367-FF3ECFFC50E2}"/>
              </a:ext>
            </a:extLst>
          </p:cNvPr>
          <p:cNvSpPr>
            <a:spLocks noGrp="1"/>
          </p:cNvSpPr>
          <p:nvPr>
            <p:ph type="title"/>
          </p:nvPr>
        </p:nvSpPr>
        <p:spPr/>
        <p:txBody>
          <a:bodyPr/>
          <a:lstStyle/>
          <a:p>
            <a:r>
              <a:rPr lang="en-US" altLang="zh-CN" dirty="0"/>
              <a:t>3.</a:t>
            </a:r>
            <a:r>
              <a:rPr lang="zh-CN" altLang="en-US" dirty="0"/>
              <a:t>有符号与无符号整数</a:t>
            </a:r>
          </a:p>
        </p:txBody>
      </p:sp>
      <p:sp>
        <p:nvSpPr>
          <p:cNvPr id="3" name="内容占位符 2">
            <a:extLst>
              <a:ext uri="{FF2B5EF4-FFF2-40B4-BE49-F238E27FC236}">
                <a16:creationId xmlns:a16="http://schemas.microsoft.com/office/drawing/2014/main" id="{1CC2E4E4-B6E4-3813-3BF9-107F35B28D4A}"/>
              </a:ext>
            </a:extLst>
          </p:cNvPr>
          <p:cNvSpPr>
            <a:spLocks noGrp="1"/>
          </p:cNvSpPr>
          <p:nvPr>
            <p:ph idx="1"/>
          </p:nvPr>
        </p:nvSpPr>
        <p:spPr/>
        <p:txBody>
          <a:bodyPr/>
          <a:lstStyle/>
          <a:p>
            <a:r>
              <a:rPr lang="zh-CN" altLang="en-US" dirty="0"/>
              <a:t>补码规则使得我们仍然可以用普通的二进制加法来计算有符号数的加减法，因此</a:t>
            </a:r>
            <a:r>
              <a:rPr lang="en-US" altLang="zh-CN" dirty="0"/>
              <a:t>CPU</a:t>
            </a:r>
            <a:r>
              <a:rPr lang="zh-CN" altLang="en-US" dirty="0"/>
              <a:t>的加法器</a:t>
            </a:r>
            <a:r>
              <a:rPr lang="zh-CN" altLang="en-US" b="1" u="sng" dirty="0"/>
              <a:t>不需要知道数据是不是有符号的</a:t>
            </a:r>
            <a:r>
              <a:rPr lang="zh-CN" altLang="en-US" dirty="0"/>
              <a:t>！</a:t>
            </a:r>
            <a:endParaRPr lang="en-US" altLang="zh-CN" dirty="0"/>
          </a:p>
          <a:p>
            <a:r>
              <a:rPr lang="zh-CN" altLang="en-US" dirty="0"/>
              <a:t>巨坑：</a:t>
            </a:r>
            <a:r>
              <a:rPr lang="en-US" altLang="zh-CN" dirty="0"/>
              <a:t>C</a:t>
            </a:r>
            <a:r>
              <a:rPr lang="zh-CN" altLang="en-US" dirty="0"/>
              <a:t>语言中若有符号整数和无符号整数混合运算，结果解读为无符号类型！若混合比较则解读为</a:t>
            </a:r>
            <a:r>
              <a:rPr lang="zh-CN" altLang="en-US" b="1" u="sng" dirty="0"/>
              <a:t>无符号比较</a:t>
            </a:r>
            <a:r>
              <a:rPr lang="zh-CN" altLang="en-US" dirty="0"/>
              <a:t>！这是编译器作出的行为。</a:t>
            </a:r>
            <a:endParaRPr lang="en-US" altLang="zh-CN" dirty="0"/>
          </a:p>
          <a:p>
            <a:r>
              <a:rPr lang="zh-CN" altLang="en-US" b="1" dirty="0"/>
              <a:t>例</a:t>
            </a:r>
            <a:r>
              <a:rPr lang="en-US" altLang="zh-CN" b="1" dirty="0"/>
              <a:t>1.</a:t>
            </a:r>
            <a:r>
              <a:rPr lang="zh-CN" altLang="en-US" dirty="0"/>
              <a:t>下列逻辑表达式中哪些是真的？①</a:t>
            </a:r>
            <a:r>
              <a:rPr lang="en-US" altLang="zh-CN" dirty="0"/>
              <a:t>0 &gt; -1</a:t>
            </a:r>
            <a:r>
              <a:rPr lang="zh-CN" altLang="en-US" dirty="0"/>
              <a:t>，②</a:t>
            </a:r>
            <a:r>
              <a:rPr lang="en-US" altLang="zh-CN" dirty="0"/>
              <a:t>0u &gt; -1</a:t>
            </a:r>
            <a:r>
              <a:rPr lang="zh-CN" altLang="en-US" dirty="0"/>
              <a:t>，③</a:t>
            </a:r>
            <a:r>
              <a:rPr lang="en-US" altLang="zh-CN" dirty="0"/>
              <a:t>0 &gt; -1 + 0u</a:t>
            </a:r>
          </a:p>
          <a:p>
            <a:r>
              <a:rPr lang="zh-CN" altLang="en-US" b="1" dirty="0"/>
              <a:t>例</a:t>
            </a:r>
            <a:r>
              <a:rPr lang="en-US" altLang="zh-CN" b="1" dirty="0"/>
              <a:t>2.</a:t>
            </a:r>
            <a:endParaRPr lang="zh-CN" altLang="en-US" b="1" dirty="0"/>
          </a:p>
        </p:txBody>
      </p:sp>
      <p:pic>
        <p:nvPicPr>
          <p:cNvPr id="5" name="图片 4">
            <a:extLst>
              <a:ext uri="{FF2B5EF4-FFF2-40B4-BE49-F238E27FC236}">
                <a16:creationId xmlns:a16="http://schemas.microsoft.com/office/drawing/2014/main" id="{DC21C903-B067-F97A-82F5-878040598EEA}"/>
              </a:ext>
            </a:extLst>
          </p:cNvPr>
          <p:cNvPicPr>
            <a:picLocks noChangeAspect="1"/>
          </p:cNvPicPr>
          <p:nvPr/>
        </p:nvPicPr>
        <p:blipFill>
          <a:blip r:embed="rId2"/>
          <a:stretch>
            <a:fillRect/>
          </a:stretch>
        </p:blipFill>
        <p:spPr>
          <a:xfrm>
            <a:off x="7243292" y="2497136"/>
            <a:ext cx="4657759" cy="238127"/>
          </a:xfrm>
          <a:prstGeom prst="rect">
            <a:avLst/>
          </a:prstGeom>
        </p:spPr>
      </p:pic>
      <p:pic>
        <p:nvPicPr>
          <p:cNvPr id="7" name="图片 6">
            <a:extLst>
              <a:ext uri="{FF2B5EF4-FFF2-40B4-BE49-F238E27FC236}">
                <a16:creationId xmlns:a16="http://schemas.microsoft.com/office/drawing/2014/main" id="{BC907B42-5845-63BC-07D2-1C31212FDD84}"/>
              </a:ext>
            </a:extLst>
          </p:cNvPr>
          <p:cNvPicPr>
            <a:picLocks noChangeAspect="1"/>
          </p:cNvPicPr>
          <p:nvPr/>
        </p:nvPicPr>
        <p:blipFill>
          <a:blip r:embed="rId3"/>
          <a:stretch>
            <a:fillRect/>
          </a:stretch>
        </p:blipFill>
        <p:spPr>
          <a:xfrm>
            <a:off x="2512998" y="4275711"/>
            <a:ext cx="3914804" cy="2381267"/>
          </a:xfrm>
          <a:prstGeom prst="rect">
            <a:avLst/>
          </a:prstGeom>
        </p:spPr>
      </p:pic>
      <p:sp>
        <p:nvSpPr>
          <p:cNvPr id="8" name="文本框 7">
            <a:extLst>
              <a:ext uri="{FF2B5EF4-FFF2-40B4-BE49-F238E27FC236}">
                <a16:creationId xmlns:a16="http://schemas.microsoft.com/office/drawing/2014/main" id="{F800B24C-318F-B35C-B242-D79DEC11E127}"/>
              </a:ext>
            </a:extLst>
          </p:cNvPr>
          <p:cNvSpPr txBox="1"/>
          <p:nvPr/>
        </p:nvSpPr>
        <p:spPr>
          <a:xfrm>
            <a:off x="4767944" y="4630057"/>
            <a:ext cx="2300514" cy="369332"/>
          </a:xfrm>
          <a:prstGeom prst="rect">
            <a:avLst/>
          </a:prstGeom>
          <a:noFill/>
        </p:spPr>
        <p:txBody>
          <a:bodyPr wrap="square" rtlCol="0">
            <a:spAutoFit/>
          </a:bodyPr>
          <a:lstStyle/>
          <a:p>
            <a:r>
              <a:rPr lang="zh-CN" altLang="en-US" b="1" dirty="0">
                <a:solidFill>
                  <a:srgbClr val="FF0000"/>
                </a:solidFill>
              </a:rPr>
              <a:t>警惕</a:t>
            </a:r>
            <a:r>
              <a:rPr lang="en-US" altLang="zh-CN" b="1" dirty="0" err="1">
                <a:solidFill>
                  <a:srgbClr val="FF0000"/>
                </a:solidFill>
              </a:rPr>
              <a:t>sizeof</a:t>
            </a:r>
            <a:r>
              <a:rPr lang="zh-CN" altLang="en-US" b="1" dirty="0">
                <a:solidFill>
                  <a:srgbClr val="FF0000"/>
                </a:solidFill>
              </a:rPr>
              <a:t>坑！</a:t>
            </a:r>
          </a:p>
        </p:txBody>
      </p:sp>
    </p:spTree>
    <p:extLst>
      <p:ext uri="{BB962C8B-B14F-4D97-AF65-F5344CB8AC3E}">
        <p14:creationId xmlns:p14="http://schemas.microsoft.com/office/powerpoint/2010/main" val="1922083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DB4660-68C9-AB53-FC13-C69F22B4F8C2}"/>
              </a:ext>
            </a:extLst>
          </p:cNvPr>
          <p:cNvSpPr>
            <a:spLocks noGrp="1"/>
          </p:cNvSpPr>
          <p:nvPr>
            <p:ph type="title"/>
          </p:nvPr>
        </p:nvSpPr>
        <p:spPr/>
        <p:txBody>
          <a:bodyPr/>
          <a:lstStyle/>
          <a:p>
            <a:r>
              <a:rPr lang="en-US" altLang="zh-CN" dirty="0"/>
              <a:t>4.</a:t>
            </a:r>
            <a:r>
              <a:rPr lang="zh-CN" altLang="en-US" dirty="0"/>
              <a:t>加法的溢出</a:t>
            </a:r>
          </a:p>
        </p:txBody>
      </p:sp>
      <p:sp>
        <p:nvSpPr>
          <p:cNvPr id="3" name="内容占位符 2">
            <a:extLst>
              <a:ext uri="{FF2B5EF4-FFF2-40B4-BE49-F238E27FC236}">
                <a16:creationId xmlns:a16="http://schemas.microsoft.com/office/drawing/2014/main" id="{2D1D5B1A-9657-4A19-D122-A534849D1C1F}"/>
              </a:ext>
            </a:extLst>
          </p:cNvPr>
          <p:cNvSpPr>
            <a:spLocks noGrp="1"/>
          </p:cNvSpPr>
          <p:nvPr>
            <p:ph idx="1"/>
          </p:nvPr>
        </p:nvSpPr>
        <p:spPr/>
        <p:txBody>
          <a:bodyPr>
            <a:normAutofit/>
          </a:bodyPr>
          <a:lstStyle/>
          <a:p>
            <a:r>
              <a:rPr lang="zh-CN" altLang="en-US" dirty="0"/>
              <a:t>不要试图直接用加减运算判断溢出！</a:t>
            </a:r>
            <a:endParaRPr lang="en-US" altLang="zh-CN" dirty="0"/>
          </a:p>
          <a:p>
            <a:r>
              <a:rPr lang="zh-CN" altLang="en-US" dirty="0"/>
              <a:t>二进制加法出现</a:t>
            </a:r>
            <a:r>
              <a:rPr lang="zh-CN" altLang="en-US" b="1" u="sng" dirty="0"/>
              <a:t>进位</a:t>
            </a:r>
            <a:r>
              <a:rPr lang="zh-CN" altLang="en-US" dirty="0"/>
              <a:t>，并不代表</a:t>
            </a:r>
            <a:r>
              <a:rPr lang="zh-CN" altLang="en-US" b="1" u="sng" dirty="0"/>
              <a:t>溢出</a:t>
            </a:r>
            <a:r>
              <a:rPr lang="zh-CN" altLang="en-US" dirty="0"/>
              <a:t>！</a:t>
            </a:r>
            <a:endParaRPr lang="en-US" altLang="zh-CN" dirty="0"/>
          </a:p>
          <a:p>
            <a:pPr marL="0" indent="0">
              <a:buNone/>
            </a:pPr>
            <a:r>
              <a:rPr lang="zh-CN" altLang="en-US" dirty="0"/>
              <a:t>没有进位时也会产生溢出！</a:t>
            </a:r>
            <a:endParaRPr lang="en-US" altLang="zh-CN" dirty="0"/>
          </a:p>
          <a:p>
            <a:r>
              <a:rPr lang="zh-CN" altLang="en-US" dirty="0"/>
              <a:t>一非负一负（符号位不同）相加不会产生溢出，只有当两个正数</a:t>
            </a:r>
            <a:r>
              <a:rPr lang="en-US" altLang="zh-CN" dirty="0"/>
              <a:t>/</a:t>
            </a:r>
            <a:r>
              <a:rPr lang="zh-CN" altLang="en-US" dirty="0"/>
              <a:t>两个负数相加，真实结果太大了或者太小了，超出表示范围，导致结果不对。</a:t>
            </a:r>
            <a:endParaRPr lang="en-US" altLang="zh-CN" dirty="0"/>
          </a:p>
          <a:p>
            <a:r>
              <a:rPr lang="zh-CN" altLang="en-US" dirty="0"/>
              <a:t>两个正数相加溢出，机器结果必然为负。两个负数相加溢出，机器结果必然为正。</a:t>
            </a:r>
            <a:endParaRPr lang="en-US" altLang="zh-CN" dirty="0"/>
          </a:p>
          <a:p>
            <a:r>
              <a:rPr lang="zh-CN" altLang="en-US" dirty="0"/>
              <a:t>因此看结果的</a:t>
            </a:r>
            <a:r>
              <a:rPr lang="zh-CN" altLang="en-US" b="1" u="sng" dirty="0"/>
              <a:t>符号位</a:t>
            </a:r>
            <a:r>
              <a:rPr lang="zh-CN" altLang="en-US" dirty="0"/>
              <a:t>是否和两个符号位相同的加数不同即可。（</a:t>
            </a:r>
            <a:r>
              <a:rPr lang="en-US" altLang="zh-CN" dirty="0"/>
              <a:t>OF</a:t>
            </a:r>
            <a:r>
              <a:rPr lang="zh-CN" altLang="en-US" dirty="0"/>
              <a:t>标志位原理）</a:t>
            </a:r>
          </a:p>
        </p:txBody>
      </p:sp>
      <p:pic>
        <p:nvPicPr>
          <p:cNvPr id="5" name="图片 4">
            <a:extLst>
              <a:ext uri="{FF2B5EF4-FFF2-40B4-BE49-F238E27FC236}">
                <a16:creationId xmlns:a16="http://schemas.microsoft.com/office/drawing/2014/main" id="{FD57B387-820C-43B2-DDBD-C434410127DA}"/>
              </a:ext>
            </a:extLst>
          </p:cNvPr>
          <p:cNvPicPr>
            <a:picLocks noChangeAspect="1"/>
          </p:cNvPicPr>
          <p:nvPr/>
        </p:nvPicPr>
        <p:blipFill>
          <a:blip r:embed="rId2"/>
          <a:stretch>
            <a:fillRect/>
          </a:stretch>
        </p:blipFill>
        <p:spPr>
          <a:xfrm>
            <a:off x="6096000" y="720322"/>
            <a:ext cx="5448340" cy="2590819"/>
          </a:xfrm>
          <a:prstGeom prst="rect">
            <a:avLst/>
          </a:prstGeom>
        </p:spPr>
      </p:pic>
    </p:spTree>
    <p:extLst>
      <p:ext uri="{BB962C8B-B14F-4D97-AF65-F5344CB8AC3E}">
        <p14:creationId xmlns:p14="http://schemas.microsoft.com/office/powerpoint/2010/main" val="1908279167"/>
      </p:ext>
    </p:extLst>
  </p:cSld>
  <p:clrMapOvr>
    <a:masterClrMapping/>
  </p:clrMapOvr>
</p:sld>
</file>

<file path=ppt/theme/theme1.xml><?xml version="1.0" encoding="utf-8"?>
<a:theme xmlns:a="http://schemas.openxmlformats.org/drawingml/2006/main" name="画廊">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自定义 1">
      <a:majorFont>
        <a:latin typeface="Consolas"/>
        <a:ea typeface="等线 Light"/>
        <a:cs typeface=""/>
      </a:majorFont>
      <a:minorFont>
        <a:latin typeface="Consolas"/>
        <a:ea typeface="等线"/>
        <a:cs typeface=""/>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TM10001114[[fn=画廊]]</Template>
  <TotalTime>5227</TotalTime>
  <Words>4009</Words>
  <Application>Microsoft Office PowerPoint</Application>
  <PresentationFormat>宽屏</PresentationFormat>
  <Paragraphs>223</Paragraphs>
  <Slides>34</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34</vt:i4>
      </vt:variant>
    </vt:vector>
  </HeadingPairs>
  <TitlesOfParts>
    <vt:vector size="38" baseType="lpstr">
      <vt:lpstr>Arial</vt:lpstr>
      <vt:lpstr>Cambria Math</vt:lpstr>
      <vt:lpstr>Consolas</vt:lpstr>
      <vt:lpstr>画廊</vt:lpstr>
      <vt:lpstr> 数据和程序的机器级表示</vt:lpstr>
      <vt:lpstr>考试题怎么出？我们如何复习？</vt:lpstr>
      <vt:lpstr>目录</vt:lpstr>
      <vt:lpstr>1.关于进制转换</vt:lpstr>
      <vt:lpstr>2.内存中的字节</vt:lpstr>
      <vt:lpstr>3.有符号与无符号整数</vt:lpstr>
      <vt:lpstr>3.有符号与无符号整数</vt:lpstr>
      <vt:lpstr>3.有符号与无符号整数</vt:lpstr>
      <vt:lpstr>4.加法的溢出</vt:lpstr>
      <vt:lpstr>4.加法的溢出</vt:lpstr>
      <vt:lpstr>5.位运算</vt:lpstr>
      <vt:lpstr>6.浮点数（重点！）</vt:lpstr>
      <vt:lpstr>6.浮点数（重点！）</vt:lpstr>
      <vt:lpstr>6.浮点数（重点！）</vt:lpstr>
      <vt:lpstr>6.浮点数（重点！）</vt:lpstr>
      <vt:lpstr>6.浮点数（重点！）</vt:lpstr>
      <vt:lpstr>7.汇编指令与寻址</vt:lpstr>
      <vt:lpstr>7.汇编指令与寻址</vt:lpstr>
      <vt:lpstr>7.汇编指令与寻址</vt:lpstr>
      <vt:lpstr>8.寄存器</vt:lpstr>
      <vt:lpstr>9.标志位与条件转移</vt:lpstr>
      <vt:lpstr>9.标志位与条件转移</vt:lpstr>
      <vt:lpstr>9.标志位与条件转移</vt:lpstr>
      <vt:lpstr>9.标志位与条件转移：if的处理（重点！）</vt:lpstr>
      <vt:lpstr>9.标志位与条件转移：for/while的处理（重点！）</vt:lpstr>
      <vt:lpstr>10.函数调用与栈帧（重点！）</vt:lpstr>
      <vt:lpstr>10.函数调用与栈帧（重点！）</vt:lpstr>
      <vt:lpstr>10.函数调用与栈帧（重点！）</vt:lpstr>
      <vt:lpstr>11.数组与对齐的结构体</vt:lpstr>
      <vt:lpstr>12.switch及其跳转表</vt:lpstr>
      <vt:lpstr>13.缓冲区溢出攻击</vt:lpstr>
      <vt:lpstr>14.人肉反编译考试题解读</vt:lpstr>
      <vt:lpstr>14.人肉反编译考试题解读</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 Weiye</dc:creator>
  <cp:lastModifiedBy>Yan Weiye</cp:lastModifiedBy>
  <cp:revision>83</cp:revision>
  <dcterms:created xsi:type="dcterms:W3CDTF">2022-05-10T12:50:53Z</dcterms:created>
  <dcterms:modified xsi:type="dcterms:W3CDTF">2022-05-14T13:08:26Z</dcterms:modified>
</cp:coreProperties>
</file>

<file path=docProps/thumbnail.jpeg>
</file>